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473759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985"/>
    <a:srgbClr val="140659"/>
    <a:srgbClr val="150A4F"/>
    <a:srgbClr val="2E3375"/>
    <a:srgbClr val="2C3063"/>
    <a:srgbClr val="373B66"/>
    <a:srgbClr val="24295E"/>
    <a:srgbClr val="112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5DBF5D-6E84-4CE0-B164-A10FDA27D689}" v="5" dt="2025-07-29T13:44:30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85664" autoAdjust="0"/>
  </p:normalViewPr>
  <p:slideViewPr>
    <p:cSldViewPr snapToGrid="0">
      <p:cViewPr varScale="1">
        <p:scale>
          <a:sx n="97" d="100"/>
          <a:sy n="97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F1E7BDBD-826C-438E-BBA1-F4DFE1100E89}"/>
    <pc:docChg chg="modSld">
      <pc:chgData name="James Vint" userId="wanlRwqm6k3MLhJPgoXZ431KLuARZ07Pk8cRSKHrRKY=" providerId="None" clId="Web-{F1E7BDBD-826C-438E-BBA1-F4DFE1100E89}" dt="2025-04-23T14:04:27.869" v="0" actId="20577"/>
      <pc:docMkLst>
        <pc:docMk/>
      </pc:docMkLst>
      <pc:sldChg chg="modSp">
        <pc:chgData name="James Vint" userId="wanlRwqm6k3MLhJPgoXZ431KLuARZ07Pk8cRSKHrRKY=" providerId="None" clId="Web-{F1E7BDBD-826C-438E-BBA1-F4DFE1100E89}" dt="2025-04-23T14:04:27.869" v="0" actId="20577"/>
        <pc:sldMkLst>
          <pc:docMk/>
          <pc:sldMk cId="3871960295" sldId="2147375969"/>
        </pc:sldMkLst>
      </pc:sldChg>
    </pc:docChg>
  </pc:docChgLst>
  <pc:docChgLst>
    <pc:chgData name="James Vint" userId="cef2e442-160d-44a9-89cf-5d84a63ccb1c" providerId="ADAL" clId="{8FEDBE95-4A73-4467-BB8F-E4183372EF10}"/>
    <pc:docChg chg="undo custSel modSld">
      <pc:chgData name="James Vint" userId="cef2e442-160d-44a9-89cf-5d84a63ccb1c" providerId="ADAL" clId="{8FEDBE95-4A73-4467-BB8F-E4183372EF10}" dt="2024-12-12T20:20:52.894" v="7" actId="20577"/>
      <pc:docMkLst>
        <pc:docMk/>
      </pc:docMkLst>
      <pc:sldChg chg="modSp mod modNotesTx">
        <pc:chgData name="James Vint" userId="cef2e442-160d-44a9-89cf-5d84a63ccb1c" providerId="ADAL" clId="{8FEDBE95-4A73-4467-BB8F-E4183372EF10}" dt="2024-12-12T20:20:52.894" v="7" actId="20577"/>
        <pc:sldMkLst>
          <pc:docMk/>
          <pc:sldMk cId="3871960295" sldId="2147375969"/>
        </pc:sldMkLst>
      </pc:sldChg>
    </pc:docChg>
  </pc:docChgLst>
  <pc:docChgLst>
    <pc:chgData name="James Vint" userId="wanlRwqm6k3MLhJPgoXZ431KLuARZ07Pk8cRSKHrRKY=" providerId="None" clId="Web-{503BAC21-9147-4041-9EA2-4B67DF1DC77B}"/>
    <pc:docChg chg="modSld">
      <pc:chgData name="James Vint" userId="wanlRwqm6k3MLhJPgoXZ431KLuARZ07Pk8cRSKHrRKY=" providerId="None" clId="Web-{503BAC21-9147-4041-9EA2-4B67DF1DC77B}" dt="2024-12-16T21:57:07.281" v="0" actId="20577"/>
      <pc:docMkLst>
        <pc:docMk/>
      </pc:docMkLst>
      <pc:sldChg chg="modSp">
        <pc:chgData name="James Vint" userId="wanlRwqm6k3MLhJPgoXZ431KLuARZ07Pk8cRSKHrRKY=" providerId="None" clId="Web-{503BAC21-9147-4041-9EA2-4B67DF1DC77B}" dt="2024-12-16T21:57:07.281" v="0" actId="20577"/>
        <pc:sldMkLst>
          <pc:docMk/>
          <pc:sldMk cId="3871960295" sldId="2147375969"/>
        </pc:sldMkLst>
      </pc:sldChg>
    </pc:docChg>
  </pc:docChgLst>
  <pc:docChgLst>
    <pc:chgData name="James Vint" userId="wanlRwqm6k3MLhJPgoXZ431KLuARZ07Pk8cRSKHrRKY=" providerId="None" clId="Web-{075DBF5D-6E84-4CE0-B164-A10FDA27D689}"/>
    <pc:docChg chg="modSld">
      <pc:chgData name="James Vint" userId="wanlRwqm6k3MLhJPgoXZ431KLuARZ07Pk8cRSKHrRKY=" providerId="None" clId="Web-{075DBF5D-6E84-4CE0-B164-A10FDA27D689}" dt="2025-07-29T13:44:29.716" v="1" actId="20577"/>
      <pc:docMkLst>
        <pc:docMk/>
      </pc:docMkLst>
      <pc:sldChg chg="modSp">
        <pc:chgData name="James Vint" userId="wanlRwqm6k3MLhJPgoXZ431KLuARZ07Pk8cRSKHrRKY=" providerId="None" clId="Web-{075DBF5D-6E84-4CE0-B164-A10FDA27D689}" dt="2025-07-29T13:44:29.716" v="1" actId="20577"/>
        <pc:sldMkLst>
          <pc:docMk/>
          <pc:sldMk cId="3871960295" sldId="2147375969"/>
        </pc:sldMkLst>
        <pc:spChg chg="mod">
          <ac:chgData name="James Vint" userId="wanlRwqm6k3MLhJPgoXZ431KLuARZ07Pk8cRSKHrRKY=" providerId="None" clId="Web-{075DBF5D-6E84-4CE0-B164-A10FDA27D689}" dt="2025-07-29T13:44:29.716" v="1" actId="20577"/>
          <ac:spMkLst>
            <pc:docMk/>
            <pc:sldMk cId="3871960295" sldId="2147375969"/>
            <ac:spMk id="3" creationId="{099CB91A-41AD-7E7E-AFC9-401A5215119A}"/>
          </ac:spMkLst>
        </pc:spChg>
      </pc:sldChg>
    </pc:docChg>
  </pc:docChgLst>
  <pc:docChgLst>
    <pc:chgData clId="Web-{F307685E-DEDF-440C-BEF3-DB67017B7EB3}"/>
    <pc:docChg chg="modSld">
      <pc:chgData name="" userId="" providerId="" clId="Web-{F307685E-DEDF-440C-BEF3-DB67017B7EB3}" dt="2025-04-03T22:20:02.341" v="1" actId="20577"/>
      <pc:docMkLst>
        <pc:docMk/>
      </pc:docMkLst>
      <pc:sldChg chg="modSp">
        <pc:chgData name="" userId="" providerId="" clId="Web-{F307685E-DEDF-440C-BEF3-DB67017B7EB3}" dt="2025-04-03T22:20:02.341" v="1" actId="20577"/>
        <pc:sldMkLst>
          <pc:docMk/>
          <pc:sldMk cId="3871960295" sldId="2147375969"/>
        </pc:sldMkLst>
      </pc:sldChg>
    </pc:docChg>
  </pc:docChgLst>
  <pc:docChgLst>
    <pc:chgData name="James Vint" userId="wanlRwqm6k3MLhJPgoXZ431KLuARZ07Pk8cRSKHrRKY=" providerId="None" clId="Web-{95151CDA-697A-45A1-ACB3-2535D5722AFE}"/>
    <pc:docChg chg="modSld">
      <pc:chgData name="James Vint" userId="wanlRwqm6k3MLhJPgoXZ431KLuARZ07Pk8cRSKHrRKY=" providerId="None" clId="Web-{95151CDA-697A-45A1-ACB3-2535D5722AFE}" dt="2025-04-03T21:31:44.305" v="14" actId="20577"/>
      <pc:docMkLst>
        <pc:docMk/>
      </pc:docMkLst>
      <pc:sldChg chg="modSp">
        <pc:chgData name="James Vint" userId="wanlRwqm6k3MLhJPgoXZ431KLuARZ07Pk8cRSKHrRKY=" providerId="None" clId="Web-{95151CDA-697A-45A1-ACB3-2535D5722AFE}" dt="2025-04-03T21:31:44.305" v="14" actId="20577"/>
        <pc:sldMkLst>
          <pc:docMk/>
          <pc:sldMk cId="3871960295" sldId="21473759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D655A-373B-4B7B-9089-DE88057CCEBF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9482-0D17-4270-BCEE-DE7ED06A0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6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07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8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4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1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4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8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7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043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1337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9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2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382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61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92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380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62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0360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75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67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53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25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94730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22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02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376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85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2114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Top Stripe Two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6" y="1730590"/>
            <a:ext cx="5581134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5581133" cy="322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E7BDCC-3FD5-B64B-8888-A38059F13C8A}"/>
              </a:ext>
            </a:extLst>
          </p:cNvPr>
          <p:cNvSpPr/>
          <p:nvPr userDrawn="1"/>
        </p:nvSpPr>
        <p:spPr>
          <a:xfrm>
            <a:off x="0" y="1"/>
            <a:ext cx="12192000" cy="260716"/>
          </a:xfrm>
          <a:prstGeom prst="rect">
            <a:avLst/>
          </a:prstGeom>
          <a:solidFill>
            <a:schemeClr val="accent1">
              <a:lumMod val="20000"/>
              <a:lumOff val="80000"/>
              <a:alpha val="5007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C9D056-1D07-2044-8AE6-4337381F67BD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11817185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&#10;&#10;Description automatically generated with medium confidence">
            <a:extLst>
              <a:ext uri="{FF2B5EF4-FFF2-40B4-BE49-F238E27FC236}">
                <a16:creationId xmlns:a16="http://schemas.microsoft.com/office/drawing/2014/main" id="{9145CA01-FB85-424A-82E8-284A0FB174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36052" y="1730590"/>
            <a:ext cx="5581134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36052" y="2236573"/>
            <a:ext cx="5581133" cy="322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415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160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articles/5509198832151-Language-support-in-MyPath" TargetMode="External"/><Relationship Id="rId13" Type="http://schemas.openxmlformats.org/officeDocument/2006/relationships/hyperlink" Target="https://help.imaginelearning.com/hc/en-us/categories/360004854434-Literacy" TargetMode="External"/><Relationship Id="rId18" Type="http://schemas.openxmlformats.org/officeDocument/2006/relationships/hyperlink" Target="https://help.imaginelearning.com/hc/en-us/articles/6337187051799-Using-the-Assignment-Builder" TargetMode="External"/><Relationship Id="rId3" Type="http://schemas.openxmlformats.org/officeDocument/2006/relationships/hyperlink" Target="https://help.imaginelearning.com/hc/en-us/articles/8568586619799-Understanding-the-Resource-Center-in-MyPath" TargetMode="External"/><Relationship Id="rId21" Type="http://schemas.openxmlformats.org/officeDocument/2006/relationships/image" Target="../media/image10.png"/><Relationship Id="rId7" Type="http://schemas.openxmlformats.org/officeDocument/2006/relationships/hyperlink" Target="https://help.imaginelearning.com/hc/en-us/articles/5694234156951-Navigating-the-MyPath-Student-Experience" TargetMode="External"/><Relationship Id="rId12" Type="http://schemas.openxmlformats.org/officeDocument/2006/relationships/hyperlink" Target="mailto:support@imaginelearning.com" TargetMode="External"/><Relationship Id="rId17" Type="http://schemas.openxmlformats.org/officeDocument/2006/relationships/hyperlink" Target="https://help.imaginelearning.com/hc/en-us/articles/5233414896151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learning.com/hc/en-us/articles/5347626965655-Viewing-the-Usage-report-for-a-class" TargetMode="External"/><Relationship Id="rId20" Type="http://schemas.openxmlformats.org/officeDocument/2006/relationships/hyperlink" Target="https://help.imaginelearning.com/hc/en-us/articles/7922545582359-Best-Practice-Resources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5343768040599-Using-the-Teacher-Dashboard" TargetMode="External"/><Relationship Id="rId11" Type="http://schemas.openxmlformats.org/officeDocument/2006/relationships/hyperlink" Target="https://www.imaginelearning.com/resources/customer-learning-library/" TargetMode="External"/><Relationship Id="rId5" Type="http://schemas.openxmlformats.org/officeDocument/2006/relationships/hyperlink" Target="https://help.imaginelearning.com/hc/en-us/articles/5341379278359-Implementing-Imagine-MyPath-successfully" TargetMode="External"/><Relationship Id="rId15" Type="http://schemas.openxmlformats.org/officeDocument/2006/relationships/hyperlink" Target="https://help.imaginelearning.com/hc/en-us/articles/5469339744407-Adding-a-MyPath-Assessment-Window" TargetMode="External"/><Relationship Id="rId10" Type="http://schemas.openxmlformats.org/officeDocument/2006/relationships/hyperlink" Target="https://help.imaginelearning.com/hc/en-us/articles/6361370498711-2025-School-year-reset-procedures-for-the-Imagine-Learning-Product-Portal" TargetMode="External"/><Relationship Id="rId19" Type="http://schemas.openxmlformats.org/officeDocument/2006/relationships/hyperlink" Target="https://content.imaginelearning.com/helpCenter/bestPracticesGuides/imagineMyPath_dataBestPracticesForEducators.pdf" TargetMode="External"/><Relationship Id="rId4" Type="http://schemas.openxmlformats.org/officeDocument/2006/relationships/hyperlink" Target="https://help.imaginelearning.com/hc/en-us/articles/5825196202263-Getting-started-with-Imagine-MyPath" TargetMode="External"/><Relationship Id="rId9" Type="http://schemas.openxmlformats.org/officeDocument/2006/relationships/hyperlink" Target="https://help.imaginelearning.com/hc/en-us/articles/14599466187415-Summer-school-rostering-recommendations-for-Imagine-Learning-supplemental-products" TargetMode="External"/><Relationship Id="rId14" Type="http://schemas.openxmlformats.org/officeDocument/2006/relationships/hyperlink" Target="https://help.imaginelearning.com/hc/en-us/articles/5509198832151-Language-support-in-Imagine-MyPat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7"/>
            <a:ext cx="4544340" cy="423789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with Imagine MyPath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Implementing Imagine MyPath Successfully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Using the Teacher Dashboard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Navigating the MyPath Student Experience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 support in MyPath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algn="ctr">
              <a:defRPr/>
            </a:pPr>
            <a:r>
              <a:rPr lang="en-US" sz="1200" dirty="0">
                <a:solidFill>
                  <a:srgbClr val="0F0A70"/>
                </a:solidFill>
                <a:latin typeface="Tenorit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Summer School Rostering Recommendations</a:t>
            </a:r>
            <a:endParaRPr lang="en-US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End-Of-Year Reset Imagine MyPath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/>
                <a:ea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Visit Our Customer Learning Library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8"/>
            <a:ext cx="3327598" cy="2128977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</a:rPr>
              <a:t>Weekly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Students on grade level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minimum of 30 minutes per week per subject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Students below grade level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 60-90 minutes per subject per week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Minimum 1 lesson per week per subject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15-20 minutes per session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650726"/>
            <a:ext cx="3327598" cy="167587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Populations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K-12: All students (below, on, or above grade level)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0985"/>
                </a:solidFill>
                <a:effectLst/>
                <a:uLnTx/>
                <a:uFillTx/>
                <a:latin typeface="Tenorite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Language Support in MyPath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0985"/>
                </a:solidFill>
                <a:effectLst/>
                <a:uLnTx/>
                <a:uFillTx/>
                <a:latin typeface="Tenorite"/>
                <a:cs typeface="Arial"/>
              </a:rPr>
              <a:t> 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1E0985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277012-8DF7-5061-4793-59CCECF9A4CF}"/>
              </a:ext>
            </a:extLst>
          </p:cNvPr>
          <p:cNvSpPr/>
          <p:nvPr/>
        </p:nvSpPr>
        <p:spPr>
          <a:xfrm>
            <a:off x="155036" y="5415058"/>
            <a:ext cx="3327598" cy="118204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 Windows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Hellix"/>
                <a:ea typeface="+mn-ea"/>
                <a:cs typeface="+mn-cs"/>
              </a:rPr>
              <a:t>Including three assessment windows (maximum of four during the school year) that are two to three months in length is advised; this allows time to measure student growth between tests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8"/>
            <a:ext cx="3575401" cy="165421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Options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All-students: lab or 1:1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Small-group center rotations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Intervention pull-out groups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Before- and After-school Instruction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*At home usage is encouraged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5" y="3212769"/>
            <a:ext cx="3575401" cy="343113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Click links to view</a:t>
            </a:r>
            <a:endParaRPr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Weekly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 Usage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 Students spending a minimum of 30 minutes per subject? 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Class Progress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: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 Check for opportunities for small-group or whole-group follow up based on lesson performance.</a:t>
            </a:r>
            <a:br>
              <a:rPr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enorite" panose="00000500000000000000" pitchFamily="2" charset="0"/>
                <a:cs typeface="Arial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Assignment Builder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Assign specific lessons to a student’s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Data Guides</a:t>
            </a:r>
            <a:endParaRPr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Best Practices for Educators Guide</a:t>
            </a:r>
            <a:endParaRPr lang="en-US" sz="1200" b="1" i="0" u="sng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 Action Guide</a:t>
            </a:r>
            <a:endParaRPr lang="en-US" sz="1200" b="1" i="0" u="sng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</a:endParaRPr>
          </a:p>
        </p:txBody>
      </p:sp>
      <p:sp>
        <p:nvSpPr>
          <p:cNvPr id="21" name="AutoShape 2">
            <a:extLst>
              <a:ext uri="{FF2B5EF4-FFF2-40B4-BE49-F238E27FC236}">
                <a16:creationId xmlns:a16="http://schemas.microsoft.com/office/drawing/2014/main" id="{4F22EF37-92F7-79E6-C499-3EF9C1B3A6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61A022-23A3-BAD9-EE61-2ED25F7012AC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/>
        </p:blipFill>
        <p:spPr>
          <a:xfrm>
            <a:off x="10355178" y="6456681"/>
            <a:ext cx="1291733" cy="23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0674F5"/>
      </a:accent2>
      <a:accent3>
        <a:srgbClr val="015653"/>
      </a:accent3>
      <a:accent4>
        <a:srgbClr val="299C98"/>
      </a:accent4>
      <a:accent5>
        <a:srgbClr val="7A1315"/>
      </a:accent5>
      <a:accent6>
        <a:srgbClr val="F15A2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296</Words>
  <Application>Microsoft Office PowerPoint</Application>
  <PresentationFormat>Widescreen</PresentationFormat>
  <Paragraphs>47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3_Office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23</cp:revision>
  <dcterms:created xsi:type="dcterms:W3CDTF">2024-12-12T18:34:19Z</dcterms:created>
  <dcterms:modified xsi:type="dcterms:W3CDTF">2025-07-29T13:44:37Z</dcterms:modified>
</cp:coreProperties>
</file>