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2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0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322DE-3679-44A3-BE77-B8ACA8E66AD0}" v="7" dt="2025-04-18T17:28:20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81316" autoAdjust="0"/>
  </p:normalViewPr>
  <p:slideViewPr>
    <p:cSldViewPr snapToGrid="0">
      <p:cViewPr varScale="1">
        <p:scale>
          <a:sx n="93" d="100"/>
          <a:sy n="93" d="100"/>
        </p:scale>
        <p:origin x="9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cef2e442-160d-44a9-89cf-5d84a63ccb1c" providerId="ADAL" clId="{D07EA71B-32A9-4A34-9C6F-86D99281B208}"/>
    <pc:docChg chg="undo custSel modSld">
      <pc:chgData name="James Vint" userId="cef2e442-160d-44a9-89cf-5d84a63ccb1c" providerId="ADAL" clId="{D07EA71B-32A9-4A34-9C6F-86D99281B208}" dt="2024-12-12T20:19:25.073" v="10" actId="20577"/>
      <pc:docMkLst>
        <pc:docMk/>
      </pc:docMkLst>
      <pc:sldChg chg="addSp modSp mod modNotesTx">
        <pc:chgData name="James Vint" userId="cef2e442-160d-44a9-89cf-5d84a63ccb1c" providerId="ADAL" clId="{D07EA71B-32A9-4A34-9C6F-86D99281B208}" dt="2024-12-12T20:19:25.073" v="10" actId="20577"/>
        <pc:sldMkLst>
          <pc:docMk/>
          <pc:sldMk cId="2062864055" sldId="524"/>
        </pc:sldMkLst>
        <pc:spChg chg="mod">
          <ac:chgData name="James Vint" userId="cef2e442-160d-44a9-89cf-5d84a63ccb1c" providerId="ADAL" clId="{D07EA71B-32A9-4A34-9C6F-86D99281B208}" dt="2024-12-12T19:49:34.508" v="9"/>
          <ac:spMkLst>
            <pc:docMk/>
            <pc:sldMk cId="2062864055" sldId="524"/>
            <ac:spMk id="2" creationId="{D5230F84-7207-F128-C2E3-523844959B66}"/>
          </ac:spMkLst>
        </pc:spChg>
        <pc:picChg chg="add mod">
          <ac:chgData name="James Vint" userId="cef2e442-160d-44a9-89cf-5d84a63ccb1c" providerId="ADAL" clId="{D07EA71B-32A9-4A34-9C6F-86D99281B208}" dt="2024-12-12T18:41:11.831" v="8" actId="1076"/>
          <ac:picMkLst>
            <pc:docMk/>
            <pc:sldMk cId="2062864055" sldId="524"/>
            <ac:picMk id="5" creationId="{FE1E8F38-E9A4-9052-B6DC-50C255CDB94B}"/>
          </ac:picMkLst>
        </pc:picChg>
        <pc:picChg chg="mod">
          <ac:chgData name="James Vint" userId="cef2e442-160d-44a9-89cf-5d84a63ccb1c" providerId="ADAL" clId="{D07EA71B-32A9-4A34-9C6F-86D99281B208}" dt="2024-12-12T18:41:06.010" v="6" actId="1076"/>
          <ac:picMkLst>
            <pc:docMk/>
            <pc:sldMk cId="2062864055" sldId="524"/>
            <ac:picMk id="12" creationId="{70345725-6AB6-BCD4-ED92-A6AB8E5C8251}"/>
          </ac:picMkLst>
        </pc:picChg>
      </pc:sldChg>
    </pc:docChg>
  </pc:docChgLst>
  <pc:docChgLst>
    <pc:chgData name="James Vint" userId="wanlRwqm6k3MLhJPgoXZ431KLuARZ07Pk8cRSKHrRKY=" providerId="None" clId="Web-{71ED3F40-D633-4AB1-B45A-FD02DA97E2C6}"/>
    <pc:docChg chg="modSld">
      <pc:chgData name="James Vint" userId="wanlRwqm6k3MLhJPgoXZ431KLuARZ07Pk8cRSKHrRKY=" providerId="None" clId="Web-{71ED3F40-D633-4AB1-B45A-FD02DA97E2C6}" dt="2024-12-16T21:53:07.699" v="0" actId="20577"/>
      <pc:docMkLst>
        <pc:docMk/>
      </pc:docMkLst>
      <pc:sldChg chg="modSp">
        <pc:chgData name="James Vint" userId="wanlRwqm6k3MLhJPgoXZ431KLuARZ07Pk8cRSKHrRKY=" providerId="None" clId="Web-{71ED3F40-D633-4AB1-B45A-FD02DA97E2C6}" dt="2024-12-16T21:53:07.699" v="0" actId="20577"/>
        <pc:sldMkLst>
          <pc:docMk/>
          <pc:sldMk cId="2062864055" sldId="524"/>
        </pc:sldMkLst>
        <pc:spChg chg="mod">
          <ac:chgData name="James Vint" userId="wanlRwqm6k3MLhJPgoXZ431KLuARZ07Pk8cRSKHrRKY=" providerId="None" clId="Web-{71ED3F40-D633-4AB1-B45A-FD02DA97E2C6}" dt="2024-12-16T21:53:07.699" v="0" actId="20577"/>
          <ac:spMkLst>
            <pc:docMk/>
            <pc:sldMk cId="2062864055" sldId="524"/>
            <ac:spMk id="27" creationId="{18A2BC06-8CAC-2981-A9E6-7E023FF2757E}"/>
          </ac:spMkLst>
        </pc:spChg>
      </pc:sldChg>
    </pc:docChg>
  </pc:docChgLst>
  <pc:docChgLst>
    <pc:chgData name="James Vint" userId="wanlRwqm6k3MLhJPgoXZ431KLuARZ07Pk8cRSKHrRKY=" providerId="None" clId="Web-{F3C322DE-3679-44A3-BE77-B8ACA8E66AD0}"/>
    <pc:docChg chg="modSld">
      <pc:chgData name="James Vint" userId="wanlRwqm6k3MLhJPgoXZ431KLuARZ07Pk8cRSKHrRKY=" providerId="None" clId="Web-{F3C322DE-3679-44A3-BE77-B8ACA8E66AD0}" dt="2025-04-18T17:28:20.473" v="5" actId="20577"/>
      <pc:docMkLst>
        <pc:docMk/>
      </pc:docMkLst>
      <pc:sldChg chg="modSp">
        <pc:chgData name="James Vint" userId="wanlRwqm6k3MLhJPgoXZ431KLuARZ07Pk8cRSKHrRKY=" providerId="None" clId="Web-{F3C322DE-3679-44A3-BE77-B8ACA8E66AD0}" dt="2025-04-18T17:28:20.473" v="5" actId="20577"/>
        <pc:sldMkLst>
          <pc:docMk/>
          <pc:sldMk cId="2062864055" sldId="524"/>
        </pc:sldMkLst>
        <pc:spChg chg="mod">
          <ac:chgData name="James Vint" userId="wanlRwqm6k3MLhJPgoXZ431KLuARZ07Pk8cRSKHrRKY=" providerId="None" clId="Web-{F3C322DE-3679-44A3-BE77-B8ACA8E66AD0}" dt="2025-04-18T17:28:20.473" v="5" actId="20577"/>
          <ac:spMkLst>
            <pc:docMk/>
            <pc:sldMk cId="2062864055" sldId="524"/>
            <ac:spMk id="2" creationId="{D5230F84-7207-F128-C2E3-523844959B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E384F-CC4D-49C9-AD1F-DAE2E3FFE6F6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4B93B-406D-4988-B265-911C984B7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86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25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824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83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2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0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9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18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65311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0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34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35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48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38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21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83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96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589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13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28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9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12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1688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921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336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146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46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5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138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istrict.ilclassroom.com/wikis/2000021-download?path=Wiki.1783053%2FWiki.1891310" TargetMode="External"/><Relationship Id="rId13" Type="http://schemas.openxmlformats.org/officeDocument/2006/relationships/hyperlink" Target="https://customersuccess.ilclassroom.com/lesson_plans/148771-how-to-use-live-learn?card=3186300" TargetMode="External"/><Relationship Id="rId3" Type="http://schemas.openxmlformats.org/officeDocument/2006/relationships/hyperlink" Target="https://customersuccess.ilclassroom.com/wikis/1783053-imagine-learning-classroom-guides?path=Wiki.1776819" TargetMode="External"/><Relationship Id="rId7" Type="http://schemas.openxmlformats.org/officeDocument/2006/relationships/hyperlink" Target="https://district.ilclassroom.com/wikis/1891348-creating-teacher-staff-and-student-accounts?path=Wiki.1783053/Wiki.1891310" TargetMode="External"/><Relationship Id="rId12" Type="http://schemas.openxmlformats.org/officeDocument/2006/relationships/hyperlink" Target="https://www.imaginelearning.com/pdf-viewer/?file=https://www.imaginelearning.com/wp-content/uploads/2023/09/ILM-Logic-Model-2309.pdf#zoom=auto&amp;pagemode=none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imaginelearning.com/hc/en-us/articles/360059646033-Student-experience-in-the-Imagine-Espa%C3%B1ol-Placement-Test" TargetMode="External"/><Relationship Id="rId11" Type="http://schemas.openxmlformats.org/officeDocument/2006/relationships/hyperlink" Target="https://help.imaginelearning.com/hc/en-us/categories/360004854434-Literacy" TargetMode="External"/><Relationship Id="rId5" Type="http://schemas.openxmlformats.org/officeDocument/2006/relationships/hyperlink" Target="https://help.imaginelearning.com/hc/en-us/articles/360059645053-Introducing-students-to-Imagine-Espa%C3%B1ol" TargetMode="External"/><Relationship Id="rId15" Type="http://schemas.openxmlformats.org/officeDocument/2006/relationships/image" Target="../media/image11.png"/><Relationship Id="rId10" Type="http://schemas.openxmlformats.org/officeDocument/2006/relationships/hyperlink" Target="mailto:support@ilclassroom.com" TargetMode="External"/><Relationship Id="rId4" Type="http://schemas.openxmlformats.org/officeDocument/2006/relationships/hyperlink" Target="https://customersuccess.ilclassroom.com/lesson_plans/233732-how-to-annotate-lesson-plans?path=Wiki.1777426%2FWiki.2842854&amp;card=6289273" TargetMode="External"/><Relationship Id="rId9" Type="http://schemas.openxmlformats.org/officeDocument/2006/relationships/hyperlink" Target="https://www.imaginelearning.com/resources/customer-learning-library/" TargetMode="External"/><Relationship Id="rId14" Type="http://schemas.openxmlformats.org/officeDocument/2006/relationships/hyperlink" Target="https://customersuccess.ilclassroom.com/wikis/3599231-enabling-and-disabling-teacher-customization?path=Wiki.18913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8"/>
            <a:ext cx="4544340" cy="428828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Annotate Lesson Plans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Learning Classroom Guides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Creating Additional Accounts</a:t>
            </a:r>
            <a:endParaRPr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</a:endParaRPr>
          </a:p>
          <a:p>
            <a:pPr algn="ctr">
              <a:defRPr/>
            </a:pPr>
            <a:r>
              <a:rPr lang="en-US" sz="1200" dirty="0">
                <a:solidFill>
                  <a:srgbClr val="08007C"/>
                </a:solidFill>
                <a:latin typeface="Tenorit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Downloading Scores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defRPr/>
            </a:pPr>
            <a:endParaRPr lang="en-US" sz="1400" dirty="0">
              <a:solidFill>
                <a:srgbClr val="08007C"/>
              </a:solidFill>
              <a:latin typeface="Tenorite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/>
                <a:ea typeface="Calibri"/>
                <a:hlinkClick r:id="rId9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/>
              <a:ea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support@ilclassroom.com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155040" y="1432988"/>
            <a:ext cx="3327598" cy="168552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Monthly Usage Recommendation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Full-Working Months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students and teachers view 14-20 lessons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Months with Holidays/Breaks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students and teachers view 10-15 lessons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40" y="3347338"/>
            <a:ext cx="3327598" cy="139963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End of Year Goal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Improved student engagement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Improved academic achievement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Illustrative Mathematics Logic Model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(Usage and Goal Recommendations)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8" y="1432988"/>
            <a:ext cx="3575401" cy="140574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Options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Digital and offline material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Live or asynchronous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Live Learn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99929" y="3067559"/>
            <a:ext cx="3575401" cy="213223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Customization Best Practices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The recommendation is that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teachers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should be able to customize assignments, but not assessments. If assessments need to be customized, we suggest leaving that to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admins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Enabling and Disabling Teacher Customization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E8F38-E9A4-9052-B6DC-50C255CDB94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7678151" y="6103763"/>
            <a:ext cx="2964161" cy="4391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345725-6AB6-BCD4-ED92-A6AB8E5C825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63965" y="5877175"/>
            <a:ext cx="892313" cy="89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86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198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8</cp:revision>
  <dcterms:created xsi:type="dcterms:W3CDTF">2024-12-12T18:35:58Z</dcterms:created>
  <dcterms:modified xsi:type="dcterms:W3CDTF">2025-04-18T17:28:25Z</dcterms:modified>
</cp:coreProperties>
</file>