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657DC-6577-41E1-A4C0-8DC31671A6D1}" v="1" dt="2025-04-23T13:50:18.4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76851" autoAdjust="0"/>
  </p:normalViewPr>
  <p:slideViewPr>
    <p:cSldViewPr snapToGrid="0">
      <p:cViewPr varScale="1">
        <p:scale>
          <a:sx n="87" d="100"/>
          <a:sy n="87" d="100"/>
        </p:scale>
        <p:origin x="12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965CF9BD-1E98-4FD3-BEA4-DCE12A4441C8}"/>
    <pc:docChg chg="modSld">
      <pc:chgData name="James Vint" userId="wanlRwqm6k3MLhJPgoXZ431KLuARZ07Pk8cRSKHrRKY=" providerId="None" clId="Web-{965CF9BD-1E98-4FD3-BEA4-DCE12A4441C8}" dt="2025-04-03T22:20:53.495" v="2"/>
      <pc:docMkLst>
        <pc:docMk/>
      </pc:docMkLst>
      <pc:sldChg chg="modSp">
        <pc:chgData name="James Vint" userId="wanlRwqm6k3MLhJPgoXZ431KLuARZ07Pk8cRSKHrRKY=" providerId="None" clId="Web-{965CF9BD-1E98-4FD3-BEA4-DCE12A4441C8}" dt="2025-04-03T22:20:53.495" v="2"/>
        <pc:sldMkLst>
          <pc:docMk/>
          <pc:sldMk cId="1823597017" sldId="506"/>
        </pc:sldMkLst>
        <pc:spChg chg="mod">
          <ac:chgData name="James Vint" userId="wanlRwqm6k3MLhJPgoXZ431KLuARZ07Pk8cRSKHrRKY=" providerId="None" clId="Web-{965CF9BD-1E98-4FD3-BEA4-DCE12A4441C8}" dt="2025-04-03T22:20:53.495" v="2"/>
          <ac:spMkLst>
            <pc:docMk/>
            <pc:sldMk cId="1823597017" sldId="506"/>
            <ac:spMk id="2" creationId="{D5230F84-7207-F128-C2E3-523844959B66}"/>
          </ac:spMkLst>
        </pc:spChg>
      </pc:sldChg>
    </pc:docChg>
  </pc:docChgLst>
  <pc:docChgLst>
    <pc:chgData name="James Vint" userId="cef2e442-160d-44a9-89cf-5d84a63ccb1c" providerId="ADAL" clId="{0650CC8C-A17F-47AB-B54B-7BB6FA8A9481}"/>
    <pc:docChg chg="modSld">
      <pc:chgData name="James Vint" userId="cef2e442-160d-44a9-89cf-5d84a63ccb1c" providerId="ADAL" clId="{0650CC8C-A17F-47AB-B54B-7BB6FA8A9481}" dt="2024-12-12T20:19:05.392" v="1" actId="20577"/>
      <pc:docMkLst>
        <pc:docMk/>
      </pc:docMkLst>
      <pc:sldChg chg="modSp mod modNotesTx">
        <pc:chgData name="James Vint" userId="cef2e442-160d-44a9-89cf-5d84a63ccb1c" providerId="ADAL" clId="{0650CC8C-A17F-47AB-B54B-7BB6FA8A9481}" dt="2024-12-12T20:19:05.392" v="1" actId="20577"/>
        <pc:sldMkLst>
          <pc:docMk/>
          <pc:sldMk cId="1823597017" sldId="506"/>
        </pc:sldMkLst>
        <pc:spChg chg="mod">
          <ac:chgData name="James Vint" userId="cef2e442-160d-44a9-89cf-5d84a63ccb1c" providerId="ADAL" clId="{0650CC8C-A17F-47AB-B54B-7BB6FA8A9481}" dt="2024-12-12T19:49:17.044" v="0"/>
          <ac:spMkLst>
            <pc:docMk/>
            <pc:sldMk cId="1823597017" sldId="506"/>
            <ac:spMk id="2" creationId="{D5230F84-7207-F128-C2E3-523844959B66}"/>
          </ac:spMkLst>
        </pc:spChg>
      </pc:sldChg>
    </pc:docChg>
  </pc:docChgLst>
  <pc:docChgLst>
    <pc:chgData name="James Vint" userId="wanlRwqm6k3MLhJPgoXZ431KLuARZ07Pk8cRSKHrRKY=" providerId="None" clId="Web-{2F6CFDD2-F8A1-4D50-91AC-F4D4D442D078}"/>
    <pc:docChg chg="modSld">
      <pc:chgData name="James Vint" userId="wanlRwqm6k3MLhJPgoXZ431KLuARZ07Pk8cRSKHrRKY=" providerId="None" clId="Web-{2F6CFDD2-F8A1-4D50-91AC-F4D4D442D078}" dt="2024-12-16T21:52:15.513" v="0" actId="20577"/>
      <pc:docMkLst>
        <pc:docMk/>
      </pc:docMkLst>
      <pc:sldChg chg="modSp">
        <pc:chgData name="James Vint" userId="wanlRwqm6k3MLhJPgoXZ431KLuARZ07Pk8cRSKHrRKY=" providerId="None" clId="Web-{2F6CFDD2-F8A1-4D50-91AC-F4D4D442D078}" dt="2024-12-16T21:52:15.513" v="0" actId="20577"/>
        <pc:sldMkLst>
          <pc:docMk/>
          <pc:sldMk cId="1823597017" sldId="506"/>
        </pc:sldMkLst>
        <pc:spChg chg="mod">
          <ac:chgData name="James Vint" userId="wanlRwqm6k3MLhJPgoXZ431KLuARZ07Pk8cRSKHrRKY=" providerId="None" clId="Web-{2F6CFDD2-F8A1-4D50-91AC-F4D4D442D078}" dt="2024-12-16T21:52:15.513" v="0" actId="20577"/>
          <ac:spMkLst>
            <pc:docMk/>
            <pc:sldMk cId="1823597017" sldId="506"/>
            <ac:spMk id="27" creationId="{18A2BC06-8CAC-2981-A9E6-7E023FF2757E}"/>
          </ac:spMkLst>
        </pc:spChg>
      </pc:sldChg>
    </pc:docChg>
  </pc:docChgLst>
  <pc:docChgLst>
    <pc:chgData name="James Vint" userId="wanlRwqm6k3MLhJPgoXZ431KLuARZ07Pk8cRSKHrRKY=" providerId="None" clId="Web-{F42657DC-6577-41E1-A4C0-8DC31671A6D1}"/>
    <pc:docChg chg="modSld">
      <pc:chgData name="James Vint" userId="wanlRwqm6k3MLhJPgoXZ431KLuARZ07Pk8cRSKHrRKY=" providerId="None" clId="Web-{F42657DC-6577-41E1-A4C0-8DC31671A6D1}" dt="2025-04-23T13:50:18.483" v="0" actId="20577"/>
      <pc:docMkLst>
        <pc:docMk/>
      </pc:docMkLst>
      <pc:sldChg chg="modSp">
        <pc:chgData name="James Vint" userId="wanlRwqm6k3MLhJPgoXZ431KLuARZ07Pk8cRSKHrRKY=" providerId="None" clId="Web-{F42657DC-6577-41E1-A4C0-8DC31671A6D1}" dt="2025-04-23T13:50:18.483" v="0" actId="20577"/>
        <pc:sldMkLst>
          <pc:docMk/>
          <pc:sldMk cId="1823597017" sldId="506"/>
        </pc:sldMkLst>
        <pc:spChg chg="mod">
          <ac:chgData name="James Vint" userId="wanlRwqm6k3MLhJPgoXZ431KLuARZ07Pk8cRSKHrRKY=" providerId="None" clId="Web-{F42657DC-6577-41E1-A4C0-8DC31671A6D1}" dt="2025-04-23T13:50:18.483" v="0" actId="20577"/>
          <ac:spMkLst>
            <pc:docMk/>
            <pc:sldMk cId="1823597017" sldId="506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FB5DE-0049-42F9-9BCA-0BFE16396EBF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AC3E3-0F37-4359-A6D8-F9DFEE56E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6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7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0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3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75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3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91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4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808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404162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9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9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3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58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35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71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66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272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49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72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35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91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7475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89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3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825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11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65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articles/360057790314" TargetMode="External"/><Relationship Id="rId13" Type="http://schemas.openxmlformats.org/officeDocument/2006/relationships/hyperlink" Target="https://help.imaginelearning.com/hc/en-us/articles/360057795634-Instructional-models-for-using-Imagine-Language-Literacy-effectively" TargetMode="External"/><Relationship Id="rId18" Type="http://schemas.openxmlformats.org/officeDocument/2006/relationships/hyperlink" Target="https://help.imaginelearning.com/hc/en-us/articles/360057792174-Using-the-Progress-by-Lesson-report" TargetMode="External"/><Relationship Id="rId3" Type="http://schemas.openxmlformats.org/officeDocument/2006/relationships/hyperlink" Target="https://help.imaginelearning.com/hc/en-us/categories/360004854434-Literacy" TargetMode="External"/><Relationship Id="rId7" Type="http://schemas.openxmlformats.org/officeDocument/2006/relationships/hyperlink" Target="https://help.imaginelearning.com/hc/en-us/articles/360059650713-Introducing-the-Imagine-Language-Literacy-Assessments" TargetMode="External"/><Relationship Id="rId12" Type="http://schemas.openxmlformats.org/officeDocument/2006/relationships/hyperlink" Target="mailto:support@imaginelearning.com" TargetMode="External"/><Relationship Id="rId17" Type="http://schemas.openxmlformats.org/officeDocument/2006/relationships/hyperlink" Target="https://help.imaginelearning.com/hc/en-us/articles/360057792194-Creating-a-new-playlist-from-the-Activity-Explorer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learning.com/hc/en-us/articles/4409524594071-Viewing-Student-Portfolios-in-Imagine-Language-Literacy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4408994555543-Using-the-Action-Areas-Tool-to-provide-intervention-in-Imagine-Language-Literacy" TargetMode="External"/><Relationship Id="rId11" Type="http://schemas.openxmlformats.org/officeDocument/2006/relationships/hyperlink" Target="https://www.imaginelearning.com/resources/customer-learning-library/" TargetMode="External"/><Relationship Id="rId5" Type="http://schemas.openxmlformats.org/officeDocument/2006/relationships/hyperlink" Target="https://help.imaginelearning.com/hc/en-us/articles/360059645433-Introducing-students-to-Imagine-Language-Literacy" TargetMode="External"/><Relationship Id="rId15" Type="http://schemas.openxmlformats.org/officeDocument/2006/relationships/hyperlink" Target="https://help.imaginelearning.com/hc/en-us/articles/4408994555543-Understanding-the-Action-Areas-Tool-in-Imagine-Language-Literacy" TargetMode="External"/><Relationship Id="rId10" Type="http://schemas.openxmlformats.org/officeDocument/2006/relationships/hyperlink" Target="https://help.imaginelearning.com/hc/en-us/articles/6361370498711-2025-School-year-reset-procedures-for-the-Imagine-Learning-Product-Portal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help.imaginelearning.com/hc/en-us/articles/14599466187415-Summer-school-rostering-recommendations-for-Imagine-Learning-supplemental-products" TargetMode="External"/><Relationship Id="rId14" Type="http://schemas.openxmlformats.org/officeDocument/2006/relationships/hyperlink" Target="https://help.imaginelearning.com/hc/en-us/articles/4402638572823-Viewing-Usage-Reports-in-Imagine-Language-Literac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C02A8A5-3AAF-E691-6B6C-721E3D064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435783" y="6225978"/>
            <a:ext cx="2339123" cy="348574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8"/>
            <a:ext cx="4544340" cy="428828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video for students (English and Spanish)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D4193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Using the Action Areas Tool To Provide Intervention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D4193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Imagine Language and Literacy assessments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 support in Imagine Language and Literacy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US" sz="1200" dirty="0">
                <a:solidFill>
                  <a:srgbClr val="0F0A70"/>
                </a:solidFill>
                <a:latin typeface="Tenorit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Summer School Rostering Recommendations</a:t>
            </a:r>
            <a:endParaRPr lang="en-US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End-of-Year Reset for the Imagine Language &amp; Literacy Suite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11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8"/>
            <a:ext cx="3327598" cy="21289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PreK-K: 15-minute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1-2: 20-minute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3+: 25-minute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Students below grade level: 3 sessions per week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Students on/above grade level: 2 sessions per week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739487"/>
            <a:ext cx="3327598" cy="13996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Populations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PreK-3: All students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4-5: All students, Reading Intervention, and ELs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6+: Reading Intervention and Newcomer ELs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277012-8DF7-5061-4793-59CCECF9A4CF}"/>
              </a:ext>
            </a:extLst>
          </p:cNvPr>
          <p:cNvSpPr/>
          <p:nvPr/>
        </p:nvSpPr>
        <p:spPr>
          <a:xfrm>
            <a:off x="155040" y="5316648"/>
            <a:ext cx="3327598" cy="118204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Benchmark Windows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BOY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August 1 – October 31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December 1 – February 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EOY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April 1 – June 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8"/>
            <a:ext cx="3575401" cy="176692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Instructional Models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In-class Rotation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Whole-class Instruction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One-on-one/small-group Intervention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Computer Lab Rotation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Before- and After-school Instruction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*At home usage is encouraged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9" y="3428737"/>
            <a:ext cx="3575401" cy="31822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Usage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Are students on track for EOY target?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Action Areas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Inform small-group instruction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Portfolio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Engage with student artifacts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Playlists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Assign specific lessons to a student’s learning pathway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Monthly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Progress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Review at the class and student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Middle and End of Year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Growth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Gauge benchmark growth</a:t>
            </a:r>
          </a:p>
        </p:txBody>
      </p:sp>
    </p:spTree>
    <p:extLst>
      <p:ext uri="{BB962C8B-B14F-4D97-AF65-F5344CB8AC3E}">
        <p14:creationId xmlns:p14="http://schemas.microsoft.com/office/powerpoint/2010/main" val="182359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Widescreen</PresentationFormat>
  <Paragraphs>54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9</cp:revision>
  <dcterms:created xsi:type="dcterms:W3CDTF">2024-12-12T18:31:53Z</dcterms:created>
  <dcterms:modified xsi:type="dcterms:W3CDTF">2025-04-23T13:50:34Z</dcterms:modified>
</cp:coreProperties>
</file>