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2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957" autoAdjust="0"/>
  </p:normalViewPr>
  <p:slideViewPr>
    <p:cSldViewPr snapToGrid="0">
      <p:cViewPr varScale="1">
        <p:scale>
          <a:sx n="99" d="100"/>
          <a:sy n="99" d="100"/>
        </p:scale>
        <p:origin x="9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cef2e442-160d-44a9-89cf-5d84a63ccb1c" providerId="ADAL" clId="{7DD4874D-D0A8-4C0D-AB86-F4BCC0A1AABE}"/>
    <pc:docChg chg="modSld">
      <pc:chgData name="James Vint" userId="cef2e442-160d-44a9-89cf-5d84a63ccb1c" providerId="ADAL" clId="{7DD4874D-D0A8-4C0D-AB86-F4BCC0A1AABE}" dt="2024-12-12T20:18:20.391" v="5" actId="20577"/>
      <pc:docMkLst>
        <pc:docMk/>
      </pc:docMkLst>
      <pc:sldChg chg="modSp mod modNotesTx">
        <pc:chgData name="James Vint" userId="cef2e442-160d-44a9-89cf-5d84a63ccb1c" providerId="ADAL" clId="{7DD4874D-D0A8-4C0D-AB86-F4BCC0A1AABE}" dt="2024-12-12T20:18:20.391" v="5" actId="20577"/>
        <pc:sldMkLst>
          <pc:docMk/>
          <pc:sldMk cId="3045349755" sldId="520"/>
        </pc:sldMkLst>
        <pc:spChg chg="mod">
          <ac:chgData name="James Vint" userId="cef2e442-160d-44a9-89cf-5d84a63ccb1c" providerId="ADAL" clId="{7DD4874D-D0A8-4C0D-AB86-F4BCC0A1AABE}" dt="2024-12-12T19:47:48.130" v="4"/>
          <ac:spMkLst>
            <pc:docMk/>
            <pc:sldMk cId="3045349755" sldId="520"/>
            <ac:spMk id="2" creationId="{D5230F84-7207-F128-C2E3-523844959B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15B22-DE5E-495A-8714-E68391D0D535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398EA-AB26-4366-8A4F-E1E248210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43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968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7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3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70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1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20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601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404113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3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5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89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2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73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69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64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39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845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70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62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177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050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4051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75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28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58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052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68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215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ustomersuccess.ilclassroom.com/wikis/1891332-roles-and-permissions" TargetMode="External"/><Relationship Id="rId13" Type="http://schemas.openxmlformats.org/officeDocument/2006/relationships/hyperlink" Target="https://customersuccess.ilclassroom.com/lesson_plans/148771-how-to-use-live-learn?card=3186300" TargetMode="External"/><Relationship Id="rId3" Type="http://schemas.openxmlformats.org/officeDocument/2006/relationships/hyperlink" Target="https://customersuccess.ilclassroom.com/wikis/1783053-imagine-learning-classroom-guides?path=Wiki.1776819" TargetMode="External"/><Relationship Id="rId7" Type="http://schemas.openxmlformats.org/officeDocument/2006/relationships/hyperlink" Target="https://help.imaginelearning.com/hc/en-us/articles/360059646033-Student-experience-in-the-Imagine-Espa%C3%B1ol-Placement-Test" TargetMode="External"/><Relationship Id="rId12" Type="http://schemas.openxmlformats.org/officeDocument/2006/relationships/hyperlink" Target="https://www.imaginelearning.com/pdf-viewer/?file=https://www.imaginelearning.com/wp-content/uploads/2022/11/COR-Logic-Model.pdf#zoom=auto&amp;pagemode=non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customersuccess.ilclassroom.com/wikis/1783053" TargetMode="External"/><Relationship Id="rId11" Type="http://schemas.openxmlformats.org/officeDocument/2006/relationships/hyperlink" Target="https://help.imaginelearning.com/hc/en-us/categories/360004854434-Literacy" TargetMode="External"/><Relationship Id="rId5" Type="http://schemas.openxmlformats.org/officeDocument/2006/relationships/hyperlink" Target="https://help.imaginelearning.com/hc/en-us/articles/360059645053-Introducing-students-to-Imagine-Espa%C3%B1ol" TargetMode="External"/><Relationship Id="rId15" Type="http://schemas.openxmlformats.org/officeDocument/2006/relationships/image" Target="../media/image11.png"/><Relationship Id="rId10" Type="http://schemas.openxmlformats.org/officeDocument/2006/relationships/hyperlink" Target="mailto:support@ilclassroom.com" TargetMode="External"/><Relationship Id="rId4" Type="http://schemas.openxmlformats.org/officeDocument/2006/relationships/hyperlink" Target="https://customersuccess.ilclassroom.com/wikis/1840602-welcome-to-learnzillion-el-education/?path=Wiki.1775792" TargetMode="External"/><Relationship Id="rId9" Type="http://schemas.openxmlformats.org/officeDocument/2006/relationships/hyperlink" Target="https://www.imaginelearning.com/resources/customer-learning-library/" TargetMode="External"/><Relationship Id="rId14" Type="http://schemas.openxmlformats.org/officeDocument/2006/relationships/hyperlink" Target="https://customersuccess.ilclassroom.com/wikis/3599231-enabling-and-disabling-teacher-customization?path=Wiki.18913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8"/>
            <a:ext cx="4544340" cy="428828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 Components of the Platform and Curriculum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Learning Classroom Guides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Roles and Permissions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9"/>
              </a:rPr>
              <a:t>Visit Our Customer Learning Library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support@ilclassroom.com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155040" y="1432988"/>
            <a:ext cx="3327598" cy="168552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Monthly Usage Recommendation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Full-Working Months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students and teachers view 14-20 lessons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Months with Holidays/Breaks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students and teachers view 10-15 lessons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40" y="3347338"/>
            <a:ext cx="3327598" cy="139963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End of Year Goal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Improved student engagement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Improved academic achievement</a:t>
            </a:r>
          </a:p>
          <a:p>
            <a:pPr marL="182154" marR="0" lvl="0" indent="-182154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Education Logic Model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Arial"/>
              </a:rPr>
              <a:t>(Usage and Goal Recommendations)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8" y="1432988"/>
            <a:ext cx="3575401" cy="140574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Options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Digital and offline material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Live or asynchronous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Live Learn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99929" y="3067559"/>
            <a:ext cx="3575401" cy="213223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Customization Best Practices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The recommendation is that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teachers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should be able to customize assignments, but not assessments. If assessments need to be customized, we suggest leaving that to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admins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.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Enabling and Disabling Teacher Customization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E8F38-E9A4-9052-B6DC-50C255CDB94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8568582" y="6029187"/>
            <a:ext cx="3073947" cy="43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4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200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Palatino Linotype</vt:lpstr>
      <vt:lpstr>Tenorite</vt:lpstr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2</cp:revision>
  <dcterms:created xsi:type="dcterms:W3CDTF">2024-12-12T18:27:56Z</dcterms:created>
  <dcterms:modified xsi:type="dcterms:W3CDTF">2024-12-16T21:47:57Z</dcterms:modified>
</cp:coreProperties>
</file>