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charts/chart4.xml" ContentType="application/vnd.openxmlformats-officedocument.drawingml.chart+xml"/>
  <Override PartName="/ppt/charts/style4.xml" ContentType="application/vnd.ms-office.chartstyle+xml"/>
  <Override PartName="/ppt/charts/colors4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Lindsay Marczak" initials="LM" lastIdx="1" clrIdx="0">
    <p:extLst>
      <p:ext uri="{19B8F6BF-5375-455C-9EA6-DF929625EA0E}">
        <p15:presenceInfo xmlns:p15="http://schemas.microsoft.com/office/powerpoint/2012/main" userId="S::Lindsay.Marczak@edgenuity.com::b96b2f83-af42-4700-a4a9-d69a8c54e7ee" providerId="AD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0A15C55-8517-42AA-B614-E9B94910E393}" styleName="Medium Style 2 - Accent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3420" autoAdjust="0"/>
    <p:restoredTop sz="94660"/>
  </p:normalViewPr>
  <p:slideViewPr>
    <p:cSldViewPr snapToGrid="0">
      <p:cViewPr varScale="1">
        <p:scale>
          <a:sx n="160" d="100"/>
          <a:sy n="160" d="100"/>
        </p:scale>
        <p:origin x="504" y="18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>
      <p:cViewPr varScale="1">
        <p:scale>
          <a:sx n="66" d="100"/>
          <a:sy n="66" d="100"/>
        </p:scale>
        <p:origin x="0" y="0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commentAuthors" Target="commentAuthor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.xlsx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oleObject" Target="file:////Users/macey.cartwright/Box/macey.cartwright/Florida%20VIP%202020-2021/Charts%20for%20FL%20VIP%2020-21.xlsx" TargetMode="External"/><Relationship Id="rId2" Type="http://schemas.microsoft.com/office/2011/relationships/chartColorStyle" Target="colors3.xml"/><Relationship Id="rId1" Type="http://schemas.microsoft.com/office/2011/relationships/chartStyle" Target="style3.xml"/></Relationships>
</file>

<file path=ppt/charts/_rels/chart4.xml.rels><?xml version="1.0" encoding="UTF-8" standalone="yes"?>
<Relationships xmlns="http://schemas.openxmlformats.org/package/2006/relationships"><Relationship Id="rId3" Type="http://schemas.openxmlformats.org/officeDocument/2006/relationships/oleObject" Target="file:////Users/macey.cartwright/Box/macey.cartwright/Florida%20VIP%202020-2021/Charts%20for%20FL%20VIP%2020-21.xlsx" TargetMode="External"/><Relationship Id="rId2" Type="http://schemas.microsoft.com/office/2011/relationships/chartColorStyle" Target="colors4.xml"/><Relationship Id="rId1" Type="http://schemas.microsoft.com/office/2011/relationships/chartStyle" Target="style4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6"/>
    </mc:Choice>
    <mc:Fallback>
      <c:style val="6"/>
    </mc:Fallback>
  </mc:AlternateContent>
  <c:chart>
    <c:autoTitleDeleted val="1"/>
    <c:plotArea>
      <c:layout/>
      <c:pieChart>
        <c:varyColors val="1"/>
        <c:dLbls>
          <c:dLblPos val="ctr"/>
          <c:showLegendKey val="0"/>
          <c:showVal val="1"/>
          <c:showCatName val="0"/>
          <c:showSerName val="0"/>
          <c:showPercent val="0"/>
          <c:showBubbleSize val="0"/>
          <c:showLeaderLines val="0"/>
        </c:dLbls>
        <c:firstSliceAng val="0"/>
      </c:pieChart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 sz="1800"/>
      </a:pPr>
      <a:endParaRPr lang="en-US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6"/>
    </mc:Choice>
    <mc:Fallback>
      <c:style val="6"/>
    </mc:Fallback>
  </mc:AlternateContent>
  <c:chart>
    <c:autoTitleDeleted val="1"/>
    <c:plotArea>
      <c:layout/>
      <c:pieChart>
        <c:varyColors val="1"/>
        <c:dLbls>
          <c:dLblPos val="ctr"/>
          <c:showLegendKey val="0"/>
          <c:showVal val="1"/>
          <c:showCatName val="0"/>
          <c:showSerName val="0"/>
          <c:showPercent val="0"/>
          <c:showBubbleSize val="0"/>
          <c:showLeaderLines val="0"/>
        </c:dLbls>
        <c:firstSliceAng val="0"/>
      </c:pieChart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 sz="1800"/>
      </a:pPr>
      <a:endParaRPr lang="en-US"/>
    </a:p>
  </c:txPr>
  <c:externalData r:id="rId3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6"/>
    </mc:Choice>
    <mc:Fallback>
      <c:style val="6"/>
    </mc:Fallback>
  </mc:AlternateContent>
  <c:chart>
    <c:autoTitleDeleted val="1"/>
    <c:plotArea>
      <c:layout>
        <c:manualLayout>
          <c:layoutTarget val="inner"/>
          <c:xMode val="edge"/>
          <c:yMode val="edge"/>
          <c:x val="0.14028813532576961"/>
          <c:y val="0.15563482520238558"/>
          <c:w val="0.71942372934846066"/>
          <c:h val="0.80890437483130095"/>
        </c:manualLayout>
      </c:layout>
      <c:pieChart>
        <c:varyColors val="1"/>
        <c:ser>
          <c:idx val="8"/>
          <c:order val="0"/>
          <c:dPt>
            <c:idx val="0"/>
            <c:bubble3D val="0"/>
            <c:spPr>
              <a:solidFill>
                <a:schemeClr val="accent4">
                  <a:shade val="65000"/>
                </a:schemeClr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4E-7EDB-E64A-ADD2-E0B5DAD03884}"/>
              </c:ext>
            </c:extLst>
          </c:dPt>
          <c:dPt>
            <c:idx val="1"/>
            <c:bubble3D val="0"/>
            <c:spPr>
              <a:solidFill>
                <a:schemeClr val="accent4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4C-7EDB-E64A-ADD2-E0B5DAD03884}"/>
              </c:ext>
            </c:extLst>
          </c:dPt>
          <c:dPt>
            <c:idx val="2"/>
            <c:bubble3D val="0"/>
            <c:spPr>
              <a:solidFill>
                <a:schemeClr val="accent4">
                  <a:tint val="65000"/>
                </a:schemeClr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4D-7EDB-E64A-ADD2-E0B5DAD03884}"/>
              </c:ext>
            </c:extLst>
          </c:dPt>
          <c:dLbls>
            <c:dLbl>
              <c:idx val="0"/>
              <c:layout>
                <c:manualLayout>
                  <c:x val="-0.17902471609886444"/>
                  <c:y val="-0.2103045441631263"/>
                </c:manualLayout>
              </c:layout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anchor="ctr" anchorCtr="1"/>
                <a:lstStyle/>
                <a:p>
                  <a:pPr>
                    <a:defRPr sz="1800" b="0" i="0" u="none" strike="noStrike" kern="1200" baseline="0">
                      <a:solidFill>
                        <a:schemeClr val="bg1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en-US"/>
                </a:p>
              </c:txPr>
              <c:dLblPos val="bestFit"/>
              <c:showLegendKey val="0"/>
              <c:showVal val="1"/>
              <c:showCatName val="1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4E-7EDB-E64A-ADD2-E0B5DAD03884}"/>
                </c:ext>
              </c:extLst>
            </c:dLbl>
            <c:dLbl>
              <c:idx val="1"/>
              <c:tx>
                <c:rich>
                  <a:bodyPr rot="0" spcFirstLastPara="1" vertOverflow="ellipsis" vert="horz" wrap="square" anchor="ctr" anchorCtr="1"/>
                  <a:lstStyle/>
                  <a:p>
                    <a:pPr>
                      <a:defRPr sz="1800" b="0" i="0" u="none" strike="noStrike" kern="1200" baseline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+mn-lt"/>
                        <a:ea typeface="+mn-ea"/>
                        <a:cs typeface="+mn-cs"/>
                      </a:defRPr>
                    </a:pPr>
                    <a:fld id="{FEA1059D-F781-7F4F-9941-3DF5D94167DD}" type="CATEGORYNAME">
                      <a:rPr lang="en-US" smtClean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</a:rPr>
                      <a:pPr>
                        <a:defRPr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</a:defRPr>
                      </a:pPr>
                      <a:t>[CATEGORY NAME]</a:t>
                    </a:fld>
                    <a:r>
                      <a:rPr lang="en-US" baseline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</a:rPr>
                      <a:t> </a:t>
                    </a:r>
                    <a:fld id="{53BD8107-E5D3-B74F-BE1C-6FEC66BB1A2B}" type="VALUE">
                      <a:rPr lang="en-US" baseline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</a:rPr>
                      <a:pPr>
                        <a:defRPr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</a:defRPr>
                      </a:pPr>
                      <a:t>[VALUE]</a:t>
                    </a:fld>
                    <a:endParaRPr lang="en-US" baseline="0" dirty="0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</a:endParaRPr>
                  </a:p>
                </c:rich>
              </c:tx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anchor="ctr" anchorCtr="1"/>
                <a:lstStyle/>
                <a:p>
                  <a:pPr>
                    <a:defRPr sz="1800" b="0" i="0" u="none" strike="noStrike" kern="1200" baseline="0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en-US"/>
                </a:p>
              </c:txPr>
              <c:dLblPos val="outEnd"/>
              <c:showLegendKey val="0"/>
              <c:showVal val="1"/>
              <c:showCatName val="1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0.33138276553106211"/>
                      <c:h val="0.20446120046754318"/>
                    </c:manualLayout>
                  </c15:layout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4C-7EDB-E64A-ADD2-E0B5DAD03884}"/>
                </c:ext>
              </c:extLst>
            </c:dLbl>
            <c:dLbl>
              <c:idx val="2"/>
              <c:layout>
                <c:manualLayout>
                  <c:x val="0.20307281229124916"/>
                  <c:y val="6.00870126180361E-3"/>
                </c:manualLayout>
              </c:layout>
              <c:tx>
                <c:rich>
                  <a:bodyPr/>
                  <a:lstStyle/>
                  <a:p>
                    <a:fld id="{0C294613-3428-D54A-9E09-0DD0F6CCEADE}" type="CATEGORYNAME">
                      <a:rPr lang="en-US" smtClean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</a:rPr>
                      <a:pPr/>
                      <a:t>[CATEGORY NAME]</a:t>
                    </a:fld>
                    <a:r>
                      <a:rPr lang="en-US" baseline="0" dirty="0"/>
                      <a:t> </a:t>
                    </a:r>
                    <a:fld id="{DFFEEABC-09DF-074B-AA1D-4F4AF77F06E5}" type="VALUE">
                      <a:rPr lang="en-US" baseline="0"/>
                      <a:pPr/>
                      <a:t>[VALUE]</a:t>
                    </a:fld>
                    <a:endParaRPr lang="en-US" baseline="0" dirty="0"/>
                  </a:p>
                </c:rich>
              </c:tx>
              <c:dLblPos val="bestFit"/>
              <c:showLegendKey val="0"/>
              <c:showVal val="1"/>
              <c:showCatName val="1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4D-7EDB-E64A-ADD2-E0B5DAD03884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800" b="0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outEnd"/>
            <c:showLegendKey val="0"/>
            <c:showVal val="1"/>
            <c:showCatName val="1"/>
            <c:showSerName val="0"/>
            <c:showPercent val="0"/>
            <c:showBubbleSize val="0"/>
            <c:showLeaderLines val="1"/>
            <c:leaderLines>
              <c:spPr>
                <a:ln w="6350" cap="flat" cmpd="sng" algn="ctr">
                  <a:solidFill>
                    <a:schemeClr val="tx1"/>
                  </a:solidFill>
                  <a:prstDash val="solid"/>
                  <a:round/>
                </a:ln>
                <a:effectLst/>
              </c:spPr>
            </c:leaderLines>
            <c:extLst>
              <c:ext xmlns:c15="http://schemas.microsoft.com/office/drawing/2012/chart" uri="{CE6537A1-D6FC-4f65-9D91-7224C49458BB}"/>
            </c:extLst>
          </c:dLbls>
          <c:cat>
            <c:strRef>
              <c:f>Teacher!$B$4:$B$6</c:f>
              <c:strCache>
                <c:ptCount val="3"/>
                <c:pt idx="0">
                  <c:v>Teacher</c:v>
                </c:pt>
                <c:pt idx="1">
                  <c:v>Administrator</c:v>
                </c:pt>
                <c:pt idx="2">
                  <c:v>Other*</c:v>
                </c:pt>
              </c:strCache>
            </c:strRef>
          </c:cat>
          <c:val>
            <c:numRef>
              <c:f>Teacher!$D$4:$D$6</c:f>
              <c:numCache>
                <c:formatCode>0%</c:formatCode>
                <c:ptCount val="3"/>
                <c:pt idx="0">
                  <c:v>0.9031007751937985</c:v>
                </c:pt>
                <c:pt idx="1">
                  <c:v>6.589147286821706E-2</c:v>
                </c:pt>
                <c:pt idx="2">
                  <c:v>3.1007751937984496E-2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7EDB-E64A-ADD2-E0B5DAD03884}"/>
            </c:ext>
          </c:extLst>
        </c:ser>
        <c:ser>
          <c:idx val="9"/>
          <c:order val="1"/>
          <c:dPt>
            <c:idx val="0"/>
            <c:bubble3D val="0"/>
            <c:spPr>
              <a:solidFill>
                <a:schemeClr val="accent4">
                  <a:shade val="65000"/>
                </a:schemeClr>
              </a:solidFill>
              <a:ln>
                <a:noFill/>
              </a:ln>
              <a:effectLst/>
            </c:spPr>
          </c:dPt>
          <c:dPt>
            <c:idx val="1"/>
            <c:bubble3D val="0"/>
            <c:spPr>
              <a:solidFill>
                <a:schemeClr val="accent4"/>
              </a:solidFill>
              <a:ln>
                <a:noFill/>
              </a:ln>
              <a:effectLst/>
            </c:spPr>
          </c:dPt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800" b="0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outEnd"/>
            <c:showLegendKey val="0"/>
            <c:showVal val="1"/>
            <c:showCatName val="1"/>
            <c:showSerName val="0"/>
            <c:showPercent val="0"/>
            <c:showBubbleSize val="0"/>
            <c:showLeaderLines val="1"/>
            <c:leaderLines>
              <c:spPr>
                <a:ln w="6350" cap="flat" cmpd="sng" algn="ctr">
                  <a:solidFill>
                    <a:schemeClr val="tx1"/>
                  </a:solidFill>
                  <a:prstDash val="solid"/>
                  <a:round/>
                </a:ln>
                <a:effectLst/>
              </c:spPr>
            </c:leaderLines>
            <c:extLst>
              <c:ext xmlns:c15="http://schemas.microsoft.com/office/drawing/2012/chart" uri="{CE6537A1-D6FC-4f65-9D91-7224C49458BB}"/>
            </c:extLst>
          </c:dLbls>
          <c:cat>
            <c:strRef>
              <c:f>Teacher!$B$4:$B$6</c:f>
              <c:strCache>
                <c:ptCount val="3"/>
                <c:pt idx="0">
                  <c:v>Teacher</c:v>
                </c:pt>
                <c:pt idx="1">
                  <c:v>Administrator</c:v>
                </c:pt>
                <c:pt idx="2">
                  <c:v>Other*</c:v>
                </c:pt>
              </c:strCache>
            </c:strRef>
          </c:cat>
          <c:val>
            <c:numRef>
              <c:f>Teacher!$D$5:$D$6</c:f>
              <c:numCache>
                <c:formatCode>0%</c:formatCode>
                <c:ptCount val="2"/>
                <c:pt idx="0">
                  <c:v>6.589147286821706E-2</c:v>
                </c:pt>
                <c:pt idx="1">
                  <c:v>3.1007751937984496E-2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7EDB-E64A-ADD2-E0B5DAD03884}"/>
            </c:ext>
          </c:extLst>
        </c:ser>
        <c:ser>
          <c:idx val="10"/>
          <c:order val="2"/>
          <c:dPt>
            <c:idx val="0"/>
            <c:bubble3D val="0"/>
            <c:spPr>
              <a:solidFill>
                <a:schemeClr val="accent4">
                  <a:shade val="65000"/>
                </a:schemeClr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3-7EDB-E64A-ADD2-E0B5DAD03884}"/>
              </c:ext>
            </c:extLst>
          </c:dPt>
          <c:dPt>
            <c:idx val="1"/>
            <c:bubble3D val="0"/>
            <c:spPr>
              <a:solidFill>
                <a:schemeClr val="accent4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5-7EDB-E64A-ADD2-E0B5DAD03884}"/>
              </c:ext>
            </c:extLst>
          </c:dPt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800" b="0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outEnd"/>
            <c:showLegendKey val="0"/>
            <c:showVal val="1"/>
            <c:showCatName val="1"/>
            <c:showSerName val="0"/>
            <c:showPercent val="0"/>
            <c:showBubbleSize val="0"/>
            <c:showLeaderLines val="1"/>
            <c:leaderLines>
              <c:spPr>
                <a:ln w="6350" cap="flat" cmpd="sng" algn="ctr">
                  <a:solidFill>
                    <a:schemeClr val="tx1"/>
                  </a:solidFill>
                  <a:prstDash val="solid"/>
                  <a:round/>
                </a:ln>
                <a:effectLst/>
              </c:spPr>
            </c:leaderLines>
            <c:extLst>
              <c:ext xmlns:c15="http://schemas.microsoft.com/office/drawing/2012/chart" uri="{CE6537A1-D6FC-4f65-9D91-7224C49458BB}"/>
            </c:extLst>
          </c:dLbls>
          <c:cat>
            <c:strRef>
              <c:f>Teacher!$B$4:$B$6</c:f>
              <c:strCache>
                <c:ptCount val="3"/>
                <c:pt idx="0">
                  <c:v>Teacher</c:v>
                </c:pt>
                <c:pt idx="1">
                  <c:v>Administrator</c:v>
                </c:pt>
                <c:pt idx="2">
                  <c:v>Other*</c:v>
                </c:pt>
              </c:strCache>
            </c:strRef>
          </c:cat>
          <c:val>
            <c:numRef>
              <c:f>Teacher!$C$5:$C$6</c:f>
              <c:numCache>
                <c:formatCode>General</c:formatCode>
                <c:ptCount val="2"/>
                <c:pt idx="0">
                  <c:v>34</c:v>
                </c:pt>
                <c:pt idx="1">
                  <c:v>16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6-7EDB-E64A-ADD2-E0B5DAD03884}"/>
            </c:ext>
          </c:extLst>
        </c:ser>
        <c:ser>
          <c:idx val="11"/>
          <c:order val="3"/>
          <c:dPt>
            <c:idx val="0"/>
            <c:bubble3D val="0"/>
            <c:spPr>
              <a:solidFill>
                <a:schemeClr val="accent4">
                  <a:shade val="65000"/>
                </a:schemeClr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8-7EDB-E64A-ADD2-E0B5DAD03884}"/>
              </c:ext>
            </c:extLst>
          </c:dPt>
          <c:dPt>
            <c:idx val="1"/>
            <c:bubble3D val="0"/>
            <c:spPr>
              <a:solidFill>
                <a:schemeClr val="accent4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A-7EDB-E64A-ADD2-E0B5DAD03884}"/>
              </c:ext>
            </c:extLst>
          </c:dPt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800" b="0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outEnd"/>
            <c:showLegendKey val="0"/>
            <c:showVal val="1"/>
            <c:showCatName val="1"/>
            <c:showSerName val="0"/>
            <c:showPercent val="0"/>
            <c:showBubbleSize val="0"/>
            <c:showLeaderLines val="1"/>
            <c:leaderLines>
              <c:spPr>
                <a:ln w="6350" cap="flat" cmpd="sng" algn="ctr">
                  <a:solidFill>
                    <a:schemeClr val="tx1"/>
                  </a:solidFill>
                  <a:prstDash val="solid"/>
                  <a:round/>
                </a:ln>
                <a:effectLst/>
              </c:spPr>
            </c:leaderLines>
            <c:extLst>
              <c:ext xmlns:c15="http://schemas.microsoft.com/office/drawing/2012/chart" uri="{CE6537A1-D6FC-4f65-9D91-7224C49458BB}"/>
            </c:extLst>
          </c:dLbls>
          <c:cat>
            <c:strRef>
              <c:f>Teacher!$B$4:$B$6</c:f>
              <c:strCache>
                <c:ptCount val="3"/>
                <c:pt idx="0">
                  <c:v>Teacher</c:v>
                </c:pt>
                <c:pt idx="1">
                  <c:v>Administrator</c:v>
                </c:pt>
                <c:pt idx="2">
                  <c:v>Other*</c:v>
                </c:pt>
              </c:strCache>
            </c:strRef>
          </c:cat>
          <c:val>
            <c:numRef>
              <c:f>Teacher!$D$5:$D$6</c:f>
              <c:numCache>
                <c:formatCode>0%</c:formatCode>
                <c:ptCount val="2"/>
                <c:pt idx="0">
                  <c:v>6.589147286821706E-2</c:v>
                </c:pt>
                <c:pt idx="1">
                  <c:v>3.1007751937984496E-2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B-7EDB-E64A-ADD2-E0B5DAD03884}"/>
            </c:ext>
          </c:extLst>
        </c:ser>
        <c:ser>
          <c:idx val="12"/>
          <c:order val="4"/>
          <c:dPt>
            <c:idx val="0"/>
            <c:bubble3D val="0"/>
            <c:spPr>
              <a:solidFill>
                <a:schemeClr val="accent4">
                  <a:shade val="65000"/>
                </a:schemeClr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D-7EDB-E64A-ADD2-E0B5DAD03884}"/>
              </c:ext>
            </c:extLst>
          </c:dPt>
          <c:dPt>
            <c:idx val="1"/>
            <c:bubble3D val="0"/>
            <c:spPr>
              <a:solidFill>
                <a:schemeClr val="accent4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F-7EDB-E64A-ADD2-E0B5DAD03884}"/>
              </c:ext>
            </c:extLst>
          </c:dPt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800" b="0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outEnd"/>
            <c:showLegendKey val="0"/>
            <c:showVal val="1"/>
            <c:showCatName val="1"/>
            <c:showSerName val="0"/>
            <c:showPercent val="0"/>
            <c:showBubbleSize val="0"/>
            <c:showLeaderLines val="1"/>
            <c:leaderLines>
              <c:spPr>
                <a:ln w="6350" cap="flat" cmpd="sng" algn="ctr">
                  <a:solidFill>
                    <a:schemeClr val="tx1"/>
                  </a:solidFill>
                  <a:prstDash val="solid"/>
                  <a:round/>
                </a:ln>
                <a:effectLst/>
              </c:spPr>
            </c:leaderLines>
            <c:extLst>
              <c:ext xmlns:c15="http://schemas.microsoft.com/office/drawing/2012/chart" uri="{CE6537A1-D6FC-4f65-9D91-7224C49458BB}"/>
            </c:extLst>
          </c:dLbls>
          <c:cat>
            <c:strRef>
              <c:f>Teacher!$B$4:$B$6</c:f>
              <c:strCache>
                <c:ptCount val="3"/>
                <c:pt idx="0">
                  <c:v>Teacher</c:v>
                </c:pt>
                <c:pt idx="1">
                  <c:v>Administrator</c:v>
                </c:pt>
                <c:pt idx="2">
                  <c:v>Other*</c:v>
                </c:pt>
              </c:strCache>
            </c:strRef>
          </c:cat>
          <c:val>
            <c:numRef>
              <c:f>Teacher!$C$5:$C$6</c:f>
              <c:numCache>
                <c:formatCode>General</c:formatCode>
                <c:ptCount val="2"/>
                <c:pt idx="0">
                  <c:v>34</c:v>
                </c:pt>
                <c:pt idx="1">
                  <c:v>16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10-7EDB-E64A-ADD2-E0B5DAD03884}"/>
            </c:ext>
          </c:extLst>
        </c:ser>
        <c:ser>
          <c:idx val="13"/>
          <c:order val="5"/>
          <c:dPt>
            <c:idx val="0"/>
            <c:bubble3D val="0"/>
            <c:spPr>
              <a:solidFill>
                <a:schemeClr val="accent4">
                  <a:shade val="65000"/>
                </a:schemeClr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12-7EDB-E64A-ADD2-E0B5DAD03884}"/>
              </c:ext>
            </c:extLst>
          </c:dPt>
          <c:dPt>
            <c:idx val="1"/>
            <c:bubble3D val="0"/>
            <c:spPr>
              <a:solidFill>
                <a:schemeClr val="accent4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14-7EDB-E64A-ADD2-E0B5DAD03884}"/>
              </c:ext>
            </c:extLst>
          </c:dPt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800" b="0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outEnd"/>
            <c:showLegendKey val="0"/>
            <c:showVal val="1"/>
            <c:showCatName val="1"/>
            <c:showSerName val="0"/>
            <c:showPercent val="0"/>
            <c:showBubbleSize val="0"/>
            <c:showLeaderLines val="1"/>
            <c:leaderLines>
              <c:spPr>
                <a:ln w="6350" cap="flat" cmpd="sng" algn="ctr">
                  <a:solidFill>
                    <a:schemeClr val="tx1"/>
                  </a:solidFill>
                  <a:prstDash val="solid"/>
                  <a:round/>
                </a:ln>
                <a:effectLst/>
              </c:spPr>
            </c:leaderLines>
            <c:extLst>
              <c:ext xmlns:c15="http://schemas.microsoft.com/office/drawing/2012/chart" uri="{CE6537A1-D6FC-4f65-9D91-7224C49458BB}"/>
            </c:extLst>
          </c:dLbls>
          <c:cat>
            <c:strRef>
              <c:f>Teacher!$B$4:$B$6</c:f>
              <c:strCache>
                <c:ptCount val="3"/>
                <c:pt idx="0">
                  <c:v>Teacher</c:v>
                </c:pt>
                <c:pt idx="1">
                  <c:v>Administrator</c:v>
                </c:pt>
                <c:pt idx="2">
                  <c:v>Other*</c:v>
                </c:pt>
              </c:strCache>
            </c:strRef>
          </c:cat>
          <c:val>
            <c:numRef>
              <c:f>Teacher!$D$5:$D$6</c:f>
              <c:numCache>
                <c:formatCode>0%</c:formatCode>
                <c:ptCount val="2"/>
                <c:pt idx="0">
                  <c:v>6.589147286821706E-2</c:v>
                </c:pt>
                <c:pt idx="1">
                  <c:v>3.1007751937984496E-2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15-7EDB-E64A-ADD2-E0B5DAD03884}"/>
            </c:ext>
          </c:extLst>
        </c:ser>
        <c:ser>
          <c:idx val="14"/>
          <c:order val="6"/>
          <c:dPt>
            <c:idx val="0"/>
            <c:bubble3D val="0"/>
            <c:spPr>
              <a:solidFill>
                <a:schemeClr val="accent4">
                  <a:shade val="65000"/>
                </a:schemeClr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17-7EDB-E64A-ADD2-E0B5DAD03884}"/>
              </c:ext>
            </c:extLst>
          </c:dPt>
          <c:dPt>
            <c:idx val="1"/>
            <c:bubble3D val="0"/>
            <c:spPr>
              <a:solidFill>
                <a:schemeClr val="accent4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19-7EDB-E64A-ADD2-E0B5DAD03884}"/>
              </c:ext>
            </c:extLst>
          </c:dPt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800" b="0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outEnd"/>
            <c:showLegendKey val="0"/>
            <c:showVal val="1"/>
            <c:showCatName val="1"/>
            <c:showSerName val="0"/>
            <c:showPercent val="0"/>
            <c:showBubbleSize val="0"/>
            <c:showLeaderLines val="1"/>
            <c:leaderLines>
              <c:spPr>
                <a:ln w="6350" cap="flat" cmpd="sng" algn="ctr">
                  <a:solidFill>
                    <a:schemeClr val="tx1"/>
                  </a:solidFill>
                  <a:prstDash val="solid"/>
                  <a:round/>
                </a:ln>
                <a:effectLst/>
              </c:spPr>
            </c:leaderLines>
            <c:extLst>
              <c:ext xmlns:c15="http://schemas.microsoft.com/office/drawing/2012/chart" uri="{CE6537A1-D6FC-4f65-9D91-7224C49458BB}"/>
            </c:extLst>
          </c:dLbls>
          <c:cat>
            <c:strRef>
              <c:f>Teacher!$B$4:$B$6</c:f>
              <c:strCache>
                <c:ptCount val="3"/>
                <c:pt idx="0">
                  <c:v>Teacher</c:v>
                </c:pt>
                <c:pt idx="1">
                  <c:v>Administrator</c:v>
                </c:pt>
                <c:pt idx="2">
                  <c:v>Other*</c:v>
                </c:pt>
              </c:strCache>
            </c:strRef>
          </c:cat>
          <c:val>
            <c:numRef>
              <c:f>Teacher!$C$5:$C$6</c:f>
              <c:numCache>
                <c:formatCode>General</c:formatCode>
                <c:ptCount val="2"/>
                <c:pt idx="0">
                  <c:v>34</c:v>
                </c:pt>
                <c:pt idx="1">
                  <c:v>16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1A-7EDB-E64A-ADD2-E0B5DAD03884}"/>
            </c:ext>
          </c:extLst>
        </c:ser>
        <c:ser>
          <c:idx val="15"/>
          <c:order val="7"/>
          <c:dPt>
            <c:idx val="0"/>
            <c:bubble3D val="0"/>
            <c:spPr>
              <a:solidFill>
                <a:schemeClr val="accent4">
                  <a:shade val="65000"/>
                </a:schemeClr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1C-7EDB-E64A-ADD2-E0B5DAD03884}"/>
              </c:ext>
            </c:extLst>
          </c:dPt>
          <c:dPt>
            <c:idx val="1"/>
            <c:bubble3D val="0"/>
            <c:spPr>
              <a:solidFill>
                <a:schemeClr val="accent4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1E-7EDB-E64A-ADD2-E0B5DAD03884}"/>
              </c:ext>
            </c:extLst>
          </c:dPt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800" b="0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outEnd"/>
            <c:showLegendKey val="0"/>
            <c:showVal val="1"/>
            <c:showCatName val="1"/>
            <c:showSerName val="0"/>
            <c:showPercent val="0"/>
            <c:showBubbleSize val="0"/>
            <c:showLeaderLines val="1"/>
            <c:leaderLines>
              <c:spPr>
                <a:ln w="6350" cap="flat" cmpd="sng" algn="ctr">
                  <a:solidFill>
                    <a:schemeClr val="tx1"/>
                  </a:solidFill>
                  <a:prstDash val="solid"/>
                  <a:round/>
                </a:ln>
                <a:effectLst/>
              </c:spPr>
            </c:leaderLines>
            <c:extLst>
              <c:ext xmlns:c15="http://schemas.microsoft.com/office/drawing/2012/chart" uri="{CE6537A1-D6FC-4f65-9D91-7224C49458BB}"/>
            </c:extLst>
          </c:dLbls>
          <c:cat>
            <c:strRef>
              <c:f>Teacher!$B$4:$B$6</c:f>
              <c:strCache>
                <c:ptCount val="3"/>
                <c:pt idx="0">
                  <c:v>Teacher</c:v>
                </c:pt>
                <c:pt idx="1">
                  <c:v>Administrator</c:v>
                </c:pt>
                <c:pt idx="2">
                  <c:v>Other*</c:v>
                </c:pt>
              </c:strCache>
            </c:strRef>
          </c:cat>
          <c:val>
            <c:numRef>
              <c:f>Teacher!$D$5:$D$6</c:f>
              <c:numCache>
                <c:formatCode>0%</c:formatCode>
                <c:ptCount val="2"/>
                <c:pt idx="0">
                  <c:v>6.589147286821706E-2</c:v>
                </c:pt>
                <c:pt idx="1">
                  <c:v>3.1007751937984496E-2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1F-7EDB-E64A-ADD2-E0B5DAD03884}"/>
            </c:ext>
          </c:extLst>
        </c:ser>
        <c:ser>
          <c:idx val="2"/>
          <c:order val="8"/>
          <c:dPt>
            <c:idx val="0"/>
            <c:bubble3D val="0"/>
            <c:spPr>
              <a:solidFill>
                <a:schemeClr val="accent4">
                  <a:shade val="65000"/>
                </a:schemeClr>
              </a:solidFill>
              <a:ln>
                <a:noFill/>
              </a:ln>
              <a:effectLst/>
            </c:spPr>
          </c:dPt>
          <c:dPt>
            <c:idx val="1"/>
            <c:bubble3D val="0"/>
            <c:spPr>
              <a:solidFill>
                <a:schemeClr val="accent4"/>
              </a:solidFill>
              <a:ln>
                <a:noFill/>
              </a:ln>
              <a:effectLst/>
            </c:spPr>
          </c:dPt>
          <c:dPt>
            <c:idx val="2"/>
            <c:bubble3D val="0"/>
            <c:spPr>
              <a:solidFill>
                <a:schemeClr val="accent4">
                  <a:tint val="65000"/>
                </a:schemeClr>
              </a:solidFill>
              <a:ln>
                <a:noFill/>
              </a:ln>
              <a:effectLst/>
            </c:spPr>
          </c:dPt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800" b="0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outEnd"/>
            <c:showLegendKey val="0"/>
            <c:showVal val="1"/>
            <c:showCatName val="1"/>
            <c:showSerName val="0"/>
            <c:showPercent val="0"/>
            <c:showBubbleSize val="0"/>
            <c:showLeaderLines val="1"/>
            <c:leaderLines>
              <c:spPr>
                <a:ln w="6350" cap="flat" cmpd="sng" algn="ctr">
                  <a:solidFill>
                    <a:schemeClr val="tx1"/>
                  </a:solidFill>
                  <a:prstDash val="solid"/>
                  <a:round/>
                </a:ln>
                <a:effectLst/>
              </c:spPr>
            </c:leaderLines>
            <c:extLst>
              <c:ext xmlns:c15="http://schemas.microsoft.com/office/drawing/2012/chart" uri="{CE6537A1-D6FC-4f65-9D91-7224C49458BB}"/>
            </c:extLst>
          </c:dLbls>
          <c:cat>
            <c:strRef>
              <c:f>Teacher!$B$4:$B$6</c:f>
              <c:strCache>
                <c:ptCount val="3"/>
                <c:pt idx="0">
                  <c:v>Teacher</c:v>
                </c:pt>
                <c:pt idx="1">
                  <c:v>Administrator</c:v>
                </c:pt>
                <c:pt idx="2">
                  <c:v>Other*</c:v>
                </c:pt>
              </c:strCache>
            </c:strRef>
          </c:cat>
          <c:val>
            <c:numRef>
              <c:f>Teacher!$D$4:$D$6</c:f>
              <c:numCache>
                <c:formatCode>0%</c:formatCode>
                <c:ptCount val="3"/>
                <c:pt idx="0">
                  <c:v>0.9031007751937985</c:v>
                </c:pt>
                <c:pt idx="1">
                  <c:v>6.589147286821706E-2</c:v>
                </c:pt>
                <c:pt idx="2">
                  <c:v>3.1007751937984496E-2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20-7EDB-E64A-ADD2-E0B5DAD03884}"/>
            </c:ext>
          </c:extLst>
        </c:ser>
        <c:ser>
          <c:idx val="3"/>
          <c:order val="9"/>
          <c:dPt>
            <c:idx val="0"/>
            <c:bubble3D val="0"/>
            <c:spPr>
              <a:solidFill>
                <a:schemeClr val="accent4">
                  <a:shade val="65000"/>
                </a:schemeClr>
              </a:solidFill>
              <a:ln>
                <a:noFill/>
              </a:ln>
              <a:effectLst/>
            </c:spPr>
          </c:dPt>
          <c:dPt>
            <c:idx val="1"/>
            <c:bubble3D val="0"/>
            <c:spPr>
              <a:solidFill>
                <a:schemeClr val="accent4"/>
              </a:solidFill>
              <a:ln>
                <a:noFill/>
              </a:ln>
              <a:effectLst/>
            </c:spPr>
          </c:dPt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800" b="0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outEnd"/>
            <c:showLegendKey val="0"/>
            <c:showVal val="1"/>
            <c:showCatName val="1"/>
            <c:showSerName val="0"/>
            <c:showPercent val="0"/>
            <c:showBubbleSize val="0"/>
            <c:showLeaderLines val="1"/>
            <c:leaderLines>
              <c:spPr>
                <a:ln w="6350" cap="flat" cmpd="sng" algn="ctr">
                  <a:solidFill>
                    <a:schemeClr val="tx1"/>
                  </a:solidFill>
                  <a:prstDash val="solid"/>
                  <a:round/>
                </a:ln>
                <a:effectLst/>
              </c:spPr>
            </c:leaderLines>
            <c:extLst>
              <c:ext xmlns:c15="http://schemas.microsoft.com/office/drawing/2012/chart" uri="{CE6537A1-D6FC-4f65-9D91-7224C49458BB}"/>
            </c:extLst>
          </c:dLbls>
          <c:cat>
            <c:strRef>
              <c:f>Teacher!$B$4:$B$6</c:f>
              <c:strCache>
                <c:ptCount val="3"/>
                <c:pt idx="0">
                  <c:v>Teacher</c:v>
                </c:pt>
                <c:pt idx="1">
                  <c:v>Administrator</c:v>
                </c:pt>
                <c:pt idx="2">
                  <c:v>Other*</c:v>
                </c:pt>
              </c:strCache>
            </c:strRef>
          </c:cat>
          <c:val>
            <c:numRef>
              <c:f>Teacher!$D$5:$D$6</c:f>
              <c:numCache>
                <c:formatCode>0%</c:formatCode>
                <c:ptCount val="2"/>
                <c:pt idx="0">
                  <c:v>6.589147286821706E-2</c:v>
                </c:pt>
                <c:pt idx="1">
                  <c:v>3.1007751937984496E-2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21-7EDB-E64A-ADD2-E0B5DAD03884}"/>
            </c:ext>
          </c:extLst>
        </c:ser>
        <c:ser>
          <c:idx val="4"/>
          <c:order val="10"/>
          <c:dPt>
            <c:idx val="0"/>
            <c:bubble3D val="0"/>
            <c:spPr>
              <a:solidFill>
                <a:schemeClr val="accent4">
                  <a:shade val="65000"/>
                </a:schemeClr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23-7EDB-E64A-ADD2-E0B5DAD03884}"/>
              </c:ext>
            </c:extLst>
          </c:dPt>
          <c:dPt>
            <c:idx val="1"/>
            <c:bubble3D val="0"/>
            <c:spPr>
              <a:solidFill>
                <a:schemeClr val="accent4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25-7EDB-E64A-ADD2-E0B5DAD03884}"/>
              </c:ext>
            </c:extLst>
          </c:dPt>
          <c:dPt>
            <c:idx val="2"/>
            <c:bubble3D val="0"/>
            <c:spPr>
              <a:solidFill>
                <a:schemeClr val="accent4">
                  <a:tint val="65000"/>
                </a:schemeClr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27-7EDB-E64A-ADD2-E0B5DAD03884}"/>
              </c:ext>
            </c:extLst>
          </c:dPt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800" b="0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outEnd"/>
            <c:showLegendKey val="0"/>
            <c:showVal val="1"/>
            <c:showCatName val="1"/>
            <c:showSerName val="0"/>
            <c:showPercent val="0"/>
            <c:showBubbleSize val="0"/>
            <c:showLeaderLines val="1"/>
            <c:leaderLines>
              <c:spPr>
                <a:ln w="6350" cap="flat" cmpd="sng" algn="ctr">
                  <a:solidFill>
                    <a:schemeClr val="tx1"/>
                  </a:solidFill>
                  <a:prstDash val="solid"/>
                  <a:round/>
                </a:ln>
                <a:effectLst/>
              </c:spPr>
            </c:leaderLines>
            <c:extLst>
              <c:ext xmlns:c15="http://schemas.microsoft.com/office/drawing/2012/chart" uri="{CE6537A1-D6FC-4f65-9D91-7224C49458BB}"/>
            </c:extLst>
          </c:dLbls>
          <c:cat>
            <c:strRef>
              <c:f>Teacher!$B$4:$B$6</c:f>
              <c:strCache>
                <c:ptCount val="3"/>
                <c:pt idx="0">
                  <c:v>Teacher</c:v>
                </c:pt>
                <c:pt idx="1">
                  <c:v>Administrator</c:v>
                </c:pt>
                <c:pt idx="2">
                  <c:v>Other*</c:v>
                </c:pt>
              </c:strCache>
            </c:strRef>
          </c:cat>
          <c:val>
            <c:numRef>
              <c:f>Teacher!$C$5:$C$6</c:f>
              <c:numCache>
                <c:formatCode>General</c:formatCode>
                <c:ptCount val="2"/>
                <c:pt idx="0">
                  <c:v>34</c:v>
                </c:pt>
                <c:pt idx="1">
                  <c:v>16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28-7EDB-E64A-ADD2-E0B5DAD03884}"/>
            </c:ext>
          </c:extLst>
        </c:ser>
        <c:ser>
          <c:idx val="5"/>
          <c:order val="11"/>
          <c:dPt>
            <c:idx val="0"/>
            <c:bubble3D val="0"/>
            <c:spPr>
              <a:solidFill>
                <a:schemeClr val="accent4">
                  <a:shade val="65000"/>
                </a:schemeClr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2A-7EDB-E64A-ADD2-E0B5DAD03884}"/>
              </c:ext>
            </c:extLst>
          </c:dPt>
          <c:dPt>
            <c:idx val="1"/>
            <c:bubble3D val="0"/>
            <c:spPr>
              <a:solidFill>
                <a:schemeClr val="accent4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2C-7EDB-E64A-ADD2-E0B5DAD03884}"/>
              </c:ext>
            </c:extLst>
          </c:dPt>
          <c:dPt>
            <c:idx val="2"/>
            <c:bubble3D val="0"/>
            <c:spPr>
              <a:solidFill>
                <a:schemeClr val="accent4">
                  <a:tint val="65000"/>
                </a:schemeClr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2E-7EDB-E64A-ADD2-E0B5DAD03884}"/>
              </c:ext>
            </c:extLst>
          </c:dPt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800" b="0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outEnd"/>
            <c:showLegendKey val="0"/>
            <c:showVal val="1"/>
            <c:showCatName val="1"/>
            <c:showSerName val="0"/>
            <c:showPercent val="0"/>
            <c:showBubbleSize val="0"/>
            <c:showLeaderLines val="1"/>
            <c:leaderLines>
              <c:spPr>
                <a:ln w="6350" cap="flat" cmpd="sng" algn="ctr">
                  <a:solidFill>
                    <a:schemeClr val="tx1"/>
                  </a:solidFill>
                  <a:prstDash val="solid"/>
                  <a:round/>
                </a:ln>
                <a:effectLst/>
              </c:spPr>
            </c:leaderLines>
            <c:extLst>
              <c:ext xmlns:c15="http://schemas.microsoft.com/office/drawing/2012/chart" uri="{CE6537A1-D6FC-4f65-9D91-7224C49458BB}"/>
            </c:extLst>
          </c:dLbls>
          <c:cat>
            <c:strRef>
              <c:f>Teacher!$B$4:$B$6</c:f>
              <c:strCache>
                <c:ptCount val="3"/>
                <c:pt idx="0">
                  <c:v>Teacher</c:v>
                </c:pt>
                <c:pt idx="1">
                  <c:v>Administrator</c:v>
                </c:pt>
                <c:pt idx="2">
                  <c:v>Other*</c:v>
                </c:pt>
              </c:strCache>
            </c:strRef>
          </c:cat>
          <c:val>
            <c:numRef>
              <c:f>Teacher!$D$5:$D$6</c:f>
              <c:numCache>
                <c:formatCode>0%</c:formatCode>
                <c:ptCount val="2"/>
                <c:pt idx="0">
                  <c:v>6.589147286821706E-2</c:v>
                </c:pt>
                <c:pt idx="1">
                  <c:v>3.1007751937984496E-2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2F-7EDB-E64A-ADD2-E0B5DAD03884}"/>
            </c:ext>
          </c:extLst>
        </c:ser>
        <c:ser>
          <c:idx val="6"/>
          <c:order val="12"/>
          <c:dPt>
            <c:idx val="0"/>
            <c:bubble3D val="0"/>
            <c:spPr>
              <a:solidFill>
                <a:schemeClr val="accent4">
                  <a:shade val="65000"/>
                </a:schemeClr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31-7EDB-E64A-ADD2-E0B5DAD03884}"/>
              </c:ext>
            </c:extLst>
          </c:dPt>
          <c:dPt>
            <c:idx val="1"/>
            <c:bubble3D val="0"/>
            <c:spPr>
              <a:solidFill>
                <a:schemeClr val="accent4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33-7EDB-E64A-ADD2-E0B5DAD03884}"/>
              </c:ext>
            </c:extLst>
          </c:dPt>
          <c:dPt>
            <c:idx val="2"/>
            <c:bubble3D val="0"/>
            <c:spPr>
              <a:solidFill>
                <a:schemeClr val="accent4">
                  <a:tint val="65000"/>
                </a:schemeClr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35-7EDB-E64A-ADD2-E0B5DAD03884}"/>
              </c:ext>
            </c:extLst>
          </c:dPt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800" b="0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outEnd"/>
            <c:showLegendKey val="0"/>
            <c:showVal val="1"/>
            <c:showCatName val="1"/>
            <c:showSerName val="0"/>
            <c:showPercent val="0"/>
            <c:showBubbleSize val="0"/>
            <c:showLeaderLines val="1"/>
            <c:leaderLines>
              <c:spPr>
                <a:ln w="6350" cap="flat" cmpd="sng" algn="ctr">
                  <a:solidFill>
                    <a:schemeClr val="tx1"/>
                  </a:solidFill>
                  <a:prstDash val="solid"/>
                  <a:round/>
                </a:ln>
                <a:effectLst/>
              </c:spPr>
            </c:leaderLines>
            <c:extLst>
              <c:ext xmlns:c15="http://schemas.microsoft.com/office/drawing/2012/chart" uri="{CE6537A1-D6FC-4f65-9D91-7224C49458BB}"/>
            </c:extLst>
          </c:dLbls>
          <c:cat>
            <c:strRef>
              <c:f>Teacher!$B$4:$B$6</c:f>
              <c:strCache>
                <c:ptCount val="3"/>
                <c:pt idx="0">
                  <c:v>Teacher</c:v>
                </c:pt>
                <c:pt idx="1">
                  <c:v>Administrator</c:v>
                </c:pt>
                <c:pt idx="2">
                  <c:v>Other*</c:v>
                </c:pt>
              </c:strCache>
            </c:strRef>
          </c:cat>
          <c:val>
            <c:numRef>
              <c:f>Teacher!$C$5:$C$6</c:f>
              <c:numCache>
                <c:formatCode>General</c:formatCode>
                <c:ptCount val="2"/>
                <c:pt idx="0">
                  <c:v>34</c:v>
                </c:pt>
                <c:pt idx="1">
                  <c:v>16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36-7EDB-E64A-ADD2-E0B5DAD03884}"/>
            </c:ext>
          </c:extLst>
        </c:ser>
        <c:ser>
          <c:idx val="7"/>
          <c:order val="13"/>
          <c:dPt>
            <c:idx val="0"/>
            <c:bubble3D val="0"/>
            <c:spPr>
              <a:solidFill>
                <a:schemeClr val="accent4">
                  <a:shade val="65000"/>
                </a:schemeClr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38-7EDB-E64A-ADD2-E0B5DAD03884}"/>
              </c:ext>
            </c:extLst>
          </c:dPt>
          <c:dPt>
            <c:idx val="1"/>
            <c:bubble3D val="0"/>
            <c:spPr>
              <a:solidFill>
                <a:schemeClr val="accent4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3A-7EDB-E64A-ADD2-E0B5DAD03884}"/>
              </c:ext>
            </c:extLst>
          </c:dPt>
          <c:dPt>
            <c:idx val="2"/>
            <c:bubble3D val="0"/>
            <c:spPr>
              <a:solidFill>
                <a:schemeClr val="accent4">
                  <a:tint val="65000"/>
                </a:schemeClr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3C-7EDB-E64A-ADD2-E0B5DAD03884}"/>
              </c:ext>
            </c:extLst>
          </c:dPt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800" b="0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outEnd"/>
            <c:showLegendKey val="0"/>
            <c:showVal val="1"/>
            <c:showCatName val="1"/>
            <c:showSerName val="0"/>
            <c:showPercent val="0"/>
            <c:showBubbleSize val="0"/>
            <c:showLeaderLines val="1"/>
            <c:leaderLines>
              <c:spPr>
                <a:ln w="6350" cap="flat" cmpd="sng" algn="ctr">
                  <a:solidFill>
                    <a:schemeClr val="tx1"/>
                  </a:solidFill>
                  <a:prstDash val="solid"/>
                  <a:round/>
                </a:ln>
                <a:effectLst/>
              </c:spPr>
            </c:leaderLines>
            <c:extLst>
              <c:ext xmlns:c15="http://schemas.microsoft.com/office/drawing/2012/chart" uri="{CE6537A1-D6FC-4f65-9D91-7224C49458BB}"/>
            </c:extLst>
          </c:dLbls>
          <c:cat>
            <c:strRef>
              <c:f>Teacher!$B$4:$B$6</c:f>
              <c:strCache>
                <c:ptCount val="3"/>
                <c:pt idx="0">
                  <c:v>Teacher</c:v>
                </c:pt>
                <c:pt idx="1">
                  <c:v>Administrator</c:v>
                </c:pt>
                <c:pt idx="2">
                  <c:v>Other*</c:v>
                </c:pt>
              </c:strCache>
            </c:strRef>
          </c:cat>
          <c:val>
            <c:numRef>
              <c:f>Teacher!$D$5:$D$6</c:f>
              <c:numCache>
                <c:formatCode>0%</c:formatCode>
                <c:ptCount val="2"/>
                <c:pt idx="0">
                  <c:v>6.589147286821706E-2</c:v>
                </c:pt>
                <c:pt idx="1">
                  <c:v>3.1007751937984496E-2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3D-7EDB-E64A-ADD2-E0B5DAD03884}"/>
            </c:ext>
          </c:extLst>
        </c:ser>
        <c:ser>
          <c:idx val="0"/>
          <c:order val="14"/>
          <c:dPt>
            <c:idx val="0"/>
            <c:bubble3D val="0"/>
            <c:spPr>
              <a:solidFill>
                <a:schemeClr val="accent4">
                  <a:shade val="65000"/>
                </a:schemeClr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3F-7EDB-E64A-ADD2-E0B5DAD03884}"/>
              </c:ext>
            </c:extLst>
          </c:dPt>
          <c:dPt>
            <c:idx val="1"/>
            <c:bubble3D val="0"/>
            <c:spPr>
              <a:solidFill>
                <a:schemeClr val="accent4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41-7EDB-E64A-ADD2-E0B5DAD03884}"/>
              </c:ext>
            </c:extLst>
          </c:dPt>
          <c:dPt>
            <c:idx val="2"/>
            <c:bubble3D val="0"/>
            <c:spPr>
              <a:solidFill>
                <a:schemeClr val="accent4">
                  <a:tint val="65000"/>
                </a:schemeClr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43-7EDB-E64A-ADD2-E0B5DAD03884}"/>
              </c:ext>
            </c:extLst>
          </c:dPt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800" b="0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outEnd"/>
            <c:showLegendKey val="0"/>
            <c:showVal val="1"/>
            <c:showCatName val="1"/>
            <c:showSerName val="0"/>
            <c:showPercent val="0"/>
            <c:showBubbleSize val="0"/>
            <c:showLeaderLines val="1"/>
            <c:leaderLines>
              <c:spPr>
                <a:ln w="9525" cap="flat" cmpd="sng" algn="ctr">
                  <a:solidFill>
                    <a:schemeClr val="tx1">
                      <a:lumMod val="35000"/>
                      <a:lumOff val="65000"/>
                    </a:schemeClr>
                  </a:solidFill>
                  <a:prstDash val="solid"/>
                  <a:round/>
                </a:ln>
                <a:effectLst/>
              </c:spPr>
            </c:leaderLines>
            <c:extLst>
              <c:ext xmlns:c15="http://schemas.microsoft.com/office/drawing/2012/chart" uri="{CE6537A1-D6FC-4f65-9D91-7224C49458BB}"/>
            </c:extLst>
          </c:dLbls>
          <c:cat>
            <c:strRef>
              <c:f>Teacher!$B$4:$B$6</c:f>
              <c:strCache>
                <c:ptCount val="3"/>
                <c:pt idx="0">
                  <c:v>Teacher</c:v>
                </c:pt>
                <c:pt idx="1">
                  <c:v>Administrator</c:v>
                </c:pt>
                <c:pt idx="2">
                  <c:v>Other*</c:v>
                </c:pt>
              </c:strCache>
            </c:strRef>
          </c:cat>
          <c:val>
            <c:numRef>
              <c:f>Teacher!$C$5:$C$6</c:f>
              <c:numCache>
                <c:formatCode>General</c:formatCode>
                <c:ptCount val="2"/>
                <c:pt idx="0">
                  <c:v>34</c:v>
                </c:pt>
                <c:pt idx="1">
                  <c:v>16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44-7EDB-E64A-ADD2-E0B5DAD03884}"/>
            </c:ext>
          </c:extLst>
        </c:ser>
        <c:ser>
          <c:idx val="1"/>
          <c:order val="15"/>
          <c:dPt>
            <c:idx val="0"/>
            <c:bubble3D val="0"/>
            <c:spPr>
              <a:solidFill>
                <a:schemeClr val="accent4">
                  <a:shade val="65000"/>
                </a:schemeClr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46-7EDB-E64A-ADD2-E0B5DAD03884}"/>
              </c:ext>
            </c:extLst>
          </c:dPt>
          <c:dPt>
            <c:idx val="1"/>
            <c:bubble3D val="0"/>
            <c:spPr>
              <a:solidFill>
                <a:schemeClr val="accent4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48-7EDB-E64A-ADD2-E0B5DAD03884}"/>
              </c:ext>
            </c:extLst>
          </c:dPt>
          <c:dPt>
            <c:idx val="2"/>
            <c:bubble3D val="0"/>
            <c:spPr>
              <a:solidFill>
                <a:schemeClr val="accent4">
                  <a:tint val="65000"/>
                </a:schemeClr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4A-7EDB-E64A-ADD2-E0B5DAD03884}"/>
              </c:ext>
            </c:extLst>
          </c:dPt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800" b="0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outEnd"/>
            <c:showLegendKey val="0"/>
            <c:showVal val="1"/>
            <c:showCatName val="1"/>
            <c:showSerName val="0"/>
            <c:showPercent val="0"/>
            <c:showBubbleSize val="0"/>
            <c:showLeaderLines val="1"/>
            <c:leaderLines>
              <c:spPr>
                <a:ln w="9525" cap="flat" cmpd="sng" algn="ctr">
                  <a:solidFill>
                    <a:schemeClr val="tx1">
                      <a:lumMod val="35000"/>
                      <a:lumOff val="65000"/>
                    </a:schemeClr>
                  </a:solidFill>
                  <a:prstDash val="solid"/>
                  <a:round/>
                </a:ln>
                <a:effectLst/>
              </c:spPr>
            </c:leaderLines>
            <c:extLst>
              <c:ext xmlns:c15="http://schemas.microsoft.com/office/drawing/2012/chart" uri="{CE6537A1-D6FC-4f65-9D91-7224C49458BB}"/>
            </c:extLst>
          </c:dLbls>
          <c:cat>
            <c:strRef>
              <c:f>Teacher!$B$4:$B$6</c:f>
              <c:strCache>
                <c:ptCount val="3"/>
                <c:pt idx="0">
                  <c:v>Teacher</c:v>
                </c:pt>
                <c:pt idx="1">
                  <c:v>Administrator</c:v>
                </c:pt>
                <c:pt idx="2">
                  <c:v>Other*</c:v>
                </c:pt>
              </c:strCache>
            </c:strRef>
          </c:cat>
          <c:val>
            <c:numRef>
              <c:f>Teacher!$D$5:$D$6</c:f>
              <c:numCache>
                <c:formatCode>0%</c:formatCode>
                <c:ptCount val="2"/>
                <c:pt idx="0">
                  <c:v>6.589147286821706E-2</c:v>
                </c:pt>
                <c:pt idx="1">
                  <c:v>3.1007751937984496E-2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4B-7EDB-E64A-ADD2-E0B5DAD03884}"/>
            </c:ext>
          </c:extLst>
        </c:ser>
        <c:dLbls>
          <c:dLblPos val="outEnd"/>
          <c:showLegendKey val="0"/>
          <c:showVal val="1"/>
          <c:showCatName val="1"/>
          <c:showSerName val="0"/>
          <c:showPercent val="0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plotVisOnly val="1"/>
    <c:dispBlanksAs val="gap"/>
    <c:showDLblsOverMax val="0"/>
    <c:extLst/>
  </c:chart>
  <c:spPr>
    <a:noFill/>
    <a:ln w="6350" cap="flat" cmpd="sng" algn="ctr">
      <a:noFill/>
      <a:prstDash val="solid"/>
      <a:miter lim="800000"/>
    </a:ln>
    <a:effectLst/>
  </c:spPr>
  <c:txPr>
    <a:bodyPr/>
    <a:lstStyle/>
    <a:p>
      <a:pPr>
        <a:defRPr sz="1800" b="0"/>
      </a:pPr>
      <a:endParaRPr lang="en-US"/>
    </a:p>
  </c:txPr>
  <c:externalData r:id="rId3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6"/>
    </mc:Choice>
    <mc:Fallback>
      <c:style val="6"/>
    </mc:Fallback>
  </mc:AlternateContent>
  <c:chart>
    <c:autoTitleDeleted val="1"/>
    <c:plotArea>
      <c:layout/>
      <c:pieChart>
        <c:varyColors val="1"/>
        <c:ser>
          <c:idx val="2"/>
          <c:order val="0"/>
          <c:dPt>
            <c:idx val="0"/>
            <c:bubble3D val="0"/>
            <c:spPr>
              <a:solidFill>
                <a:schemeClr val="accent4">
                  <a:shade val="76000"/>
                </a:schemeClr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2C-CCEB-5447-8305-030CD91BDC73}"/>
              </c:ext>
            </c:extLst>
          </c:dPt>
          <c:dPt>
            <c:idx val="1"/>
            <c:bubble3D val="0"/>
            <c:spPr>
              <a:solidFill>
                <a:schemeClr val="accent4">
                  <a:tint val="77000"/>
                </a:schemeClr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2D-CCEB-5447-8305-030CD91BDC73}"/>
              </c:ext>
            </c:extLst>
          </c:dPt>
          <c:dLbls>
            <c:dLbl>
              <c:idx val="0"/>
              <c:layout>
                <c:manualLayout>
                  <c:x val="-0.20732795195110446"/>
                  <c:y val="-0.30118122315049378"/>
                </c:manualLayout>
              </c:layout>
              <c:tx>
                <c:rich>
                  <a:bodyPr/>
                  <a:lstStyle/>
                  <a:p>
                    <a:fld id="{D4E2F9F9-F1FD-ED4F-9118-A901E8A3F98C}" type="CATEGORYNAME">
                      <a:rPr lang="en-US" smtClean="0"/>
                      <a:pPr/>
                      <a:t>[CATEGORY NAME]</a:t>
                    </a:fld>
                    <a:endParaRPr lang="en-US" baseline="0" dirty="0"/>
                  </a:p>
                  <a:p>
                    <a:fld id="{33D27CFC-F930-3447-BDC6-C1444E96FAC8}" type="VALUE">
                      <a:rPr lang="en-US" baseline="0" smtClean="0"/>
                      <a:pPr/>
                      <a:t>[VALUE]</a:t>
                    </a:fld>
                    <a:endParaRPr lang="en-US"/>
                  </a:p>
                </c:rich>
              </c:tx>
              <c:dLblPos val="bestFit"/>
              <c:showLegendKey val="0"/>
              <c:showVal val="1"/>
              <c:showCatName val="1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0.44057199171814054"/>
                      <c:h val="0.16198469573834434"/>
                    </c:manualLayout>
                  </c15:layout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2C-CCEB-5447-8305-030CD91BDC73}"/>
                </c:ext>
              </c:extLst>
            </c:dLbl>
            <c:dLbl>
              <c:idx val="1"/>
              <c:layout>
                <c:manualLayout>
                  <c:x val="0.16772088242259026"/>
                  <c:y val="0.20485197997764826"/>
                </c:manualLayout>
              </c:layout>
              <c:tx>
                <c:rich>
                  <a:bodyPr rot="0" spcFirstLastPara="1" vertOverflow="ellipsis" vert="horz" wrap="square" anchor="ctr" anchorCtr="1"/>
                  <a:lstStyle/>
                  <a:p>
                    <a:pPr>
                      <a:defRPr sz="1800" b="0" i="0" u="none" strike="noStrike" kern="1200" baseline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+mn-lt"/>
                        <a:ea typeface="+mn-ea"/>
                        <a:cs typeface="+mn-cs"/>
                      </a:defRPr>
                    </a:pPr>
                    <a:fld id="{EF2634B5-CCB4-AF40-B3A1-B13DF261FBEC}" type="CATEGORYNAME">
                      <a:rPr lang="en-US" smtClean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</a:rPr>
                      <a:pPr>
                        <a:defRPr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</a:defRPr>
                      </a:pPr>
                      <a:t>[CATEGORY NAME]</a:t>
                    </a:fld>
                    <a:r>
                      <a:rPr lang="en-US" baseline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</a:rPr>
                      <a:t> </a:t>
                    </a:r>
                    <a:fld id="{F8B00450-BA98-284A-9EB8-BFC0B078E53A}" type="VALUE">
                      <a:rPr lang="en-US" baseline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</a:rPr>
                      <a:pPr>
                        <a:defRPr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</a:defRPr>
                      </a:pPr>
                      <a:t>[VALUE]</a:t>
                    </a:fld>
                    <a:endParaRPr lang="en-US" baseline="0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</a:endParaRPr>
                  </a:p>
                </c:rich>
              </c:tx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anchor="ctr" anchorCtr="1"/>
                <a:lstStyle/>
                <a:p>
                  <a:pPr>
                    <a:defRPr sz="1800" b="0" i="0" u="none" strike="noStrike" kern="1200" baseline="0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en-US"/>
                </a:p>
              </c:txPr>
              <c:dLblPos val="bestFit"/>
              <c:showLegendKey val="0"/>
              <c:showVal val="1"/>
              <c:showCatName val="1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2D-CCEB-5447-8305-030CD91BDC73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800" b="0" i="0" u="none" strike="noStrike" kern="1200" baseline="0">
                    <a:solidFill>
                      <a:schemeClr val="bg1"/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bestFit"/>
            <c:showLegendKey val="0"/>
            <c:showVal val="1"/>
            <c:showCatName val="1"/>
            <c:showSerName val="0"/>
            <c:showPercent val="0"/>
            <c:showBubbleSize val="0"/>
            <c:showLeaderLines val="1"/>
            <c:leaderLines>
              <c:spPr>
                <a:ln w="6350" cap="flat" cmpd="sng" algn="ctr">
                  <a:solidFill>
                    <a:schemeClr val="tx1"/>
                  </a:solidFill>
                  <a:prstDash val="solid"/>
                  <a:round/>
                </a:ln>
                <a:effectLst/>
              </c:spPr>
            </c:leaderLines>
            <c:extLst>
              <c:ext xmlns:c15="http://schemas.microsoft.com/office/drawing/2012/chart" uri="{CE6537A1-D6FC-4f65-9D91-7224C49458BB}"/>
            </c:extLst>
          </c:dLbls>
          <c:cat>
            <c:strRef>
              <c:f>Teacher!$F$22:$F$23</c:f>
              <c:strCache>
                <c:ptCount val="2"/>
                <c:pt idx="0">
                  <c:v>1-3 years</c:v>
                </c:pt>
                <c:pt idx="1">
                  <c:v>3+ years</c:v>
                </c:pt>
              </c:strCache>
            </c:strRef>
          </c:cat>
          <c:val>
            <c:numRef>
              <c:f>Teacher!$G$22:$G$23</c:f>
              <c:numCache>
                <c:formatCode>0%</c:formatCode>
                <c:ptCount val="2"/>
                <c:pt idx="0">
                  <c:v>0.82170542635658916</c:v>
                </c:pt>
                <c:pt idx="1">
                  <c:v>0.17829457364341084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CCEB-5447-8305-030CD91BDC73}"/>
            </c:ext>
          </c:extLst>
        </c:ser>
        <c:ser>
          <c:idx val="3"/>
          <c:order val="1"/>
          <c:dPt>
            <c:idx val="0"/>
            <c:bubble3D val="0"/>
            <c:spPr>
              <a:solidFill>
                <a:schemeClr val="accent4">
                  <a:shade val="76000"/>
                </a:schemeClr>
              </a:solidFill>
              <a:ln>
                <a:noFill/>
              </a:ln>
              <a:effectLst/>
            </c:spPr>
          </c:dPt>
          <c:dPt>
            <c:idx val="1"/>
            <c:bubble3D val="0"/>
            <c:spPr>
              <a:solidFill>
                <a:schemeClr val="accent4">
                  <a:tint val="77000"/>
                </a:schemeClr>
              </a:solidFill>
              <a:ln>
                <a:noFill/>
              </a:ln>
              <a:effectLst/>
            </c:spPr>
          </c:dPt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800" b="0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outEnd"/>
            <c:showLegendKey val="0"/>
            <c:showVal val="1"/>
            <c:showCatName val="1"/>
            <c:showSerName val="0"/>
            <c:showPercent val="0"/>
            <c:showBubbleSize val="0"/>
            <c:showLeaderLines val="1"/>
            <c:leaderLines>
              <c:spPr>
                <a:ln w="6350" cap="flat" cmpd="sng" algn="ctr">
                  <a:solidFill>
                    <a:schemeClr val="tx1"/>
                  </a:solidFill>
                  <a:prstDash val="solid"/>
                  <a:round/>
                </a:ln>
                <a:effectLst/>
              </c:spPr>
            </c:leaderLines>
            <c:extLst>
              <c:ext xmlns:c15="http://schemas.microsoft.com/office/drawing/2012/chart" uri="{CE6537A1-D6FC-4f65-9D91-7224C49458BB}"/>
            </c:extLst>
          </c:dLbls>
          <c:cat>
            <c:strRef>
              <c:f>Teacher!$F$22:$F$23</c:f>
              <c:strCache>
                <c:ptCount val="2"/>
                <c:pt idx="0">
                  <c:v>1-3 years</c:v>
                </c:pt>
                <c:pt idx="1">
                  <c:v>3+ years</c:v>
                </c:pt>
              </c:strCache>
            </c:strRef>
          </c:cat>
          <c:val>
            <c:numRef>
              <c:f>Teacher!$D$5:$D$6</c:f>
              <c:numCache>
                <c:formatCode>0%</c:formatCode>
                <c:ptCount val="2"/>
                <c:pt idx="0">
                  <c:v>6.589147286821706E-2</c:v>
                </c:pt>
                <c:pt idx="1">
                  <c:v>3.1007751937984496E-2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CCEB-5447-8305-030CD91BDC73}"/>
            </c:ext>
          </c:extLst>
        </c:ser>
        <c:ser>
          <c:idx val="4"/>
          <c:order val="2"/>
          <c:dPt>
            <c:idx val="0"/>
            <c:bubble3D val="0"/>
            <c:spPr>
              <a:solidFill>
                <a:schemeClr val="accent4">
                  <a:shade val="76000"/>
                </a:schemeClr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3-CCEB-5447-8305-030CD91BDC73}"/>
              </c:ext>
            </c:extLst>
          </c:dPt>
          <c:dPt>
            <c:idx val="1"/>
            <c:bubble3D val="0"/>
            <c:spPr>
              <a:solidFill>
                <a:schemeClr val="accent4">
                  <a:tint val="77000"/>
                </a:schemeClr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5-CCEB-5447-8305-030CD91BDC73}"/>
              </c:ext>
            </c:extLst>
          </c:dPt>
          <c:dPt>
            <c:idx val="2"/>
            <c:bubble3D val="0"/>
            <c:spPr>
              <a:solidFill>
                <a:schemeClr val="accent4">
                  <a:tint val="30000"/>
                </a:schemeClr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7-CCEB-5447-8305-030CD91BDC73}"/>
              </c:ext>
            </c:extLst>
          </c:dPt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800" b="0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outEnd"/>
            <c:showLegendKey val="0"/>
            <c:showVal val="1"/>
            <c:showCatName val="1"/>
            <c:showSerName val="0"/>
            <c:showPercent val="0"/>
            <c:showBubbleSize val="0"/>
            <c:showLeaderLines val="1"/>
            <c:leaderLines>
              <c:spPr>
                <a:ln w="6350" cap="flat" cmpd="sng" algn="ctr">
                  <a:solidFill>
                    <a:schemeClr val="tx1"/>
                  </a:solidFill>
                  <a:prstDash val="solid"/>
                  <a:round/>
                </a:ln>
                <a:effectLst/>
              </c:spPr>
            </c:leaderLines>
            <c:extLst>
              <c:ext xmlns:c15="http://schemas.microsoft.com/office/drawing/2012/chart" uri="{CE6537A1-D6FC-4f65-9D91-7224C49458BB}"/>
            </c:extLst>
          </c:dLbls>
          <c:cat>
            <c:strRef>
              <c:f>Teacher!$F$22:$F$23</c:f>
              <c:strCache>
                <c:ptCount val="2"/>
                <c:pt idx="0">
                  <c:v>1-3 years</c:v>
                </c:pt>
                <c:pt idx="1">
                  <c:v>3+ years</c:v>
                </c:pt>
              </c:strCache>
            </c:strRef>
          </c:cat>
          <c:val>
            <c:numRef>
              <c:f>Teacher!$C$5:$C$6</c:f>
              <c:numCache>
                <c:formatCode>General</c:formatCode>
                <c:ptCount val="2"/>
                <c:pt idx="0">
                  <c:v>34</c:v>
                </c:pt>
                <c:pt idx="1">
                  <c:v>16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8-CCEB-5447-8305-030CD91BDC73}"/>
            </c:ext>
          </c:extLst>
        </c:ser>
        <c:ser>
          <c:idx val="5"/>
          <c:order val="3"/>
          <c:dPt>
            <c:idx val="0"/>
            <c:bubble3D val="0"/>
            <c:spPr>
              <a:solidFill>
                <a:schemeClr val="accent4">
                  <a:shade val="76000"/>
                </a:schemeClr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A-CCEB-5447-8305-030CD91BDC73}"/>
              </c:ext>
            </c:extLst>
          </c:dPt>
          <c:dPt>
            <c:idx val="1"/>
            <c:bubble3D val="0"/>
            <c:spPr>
              <a:solidFill>
                <a:schemeClr val="accent4">
                  <a:tint val="77000"/>
                </a:schemeClr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C-CCEB-5447-8305-030CD91BDC73}"/>
              </c:ext>
            </c:extLst>
          </c:dPt>
          <c:dPt>
            <c:idx val="2"/>
            <c:bubble3D val="0"/>
            <c:spPr>
              <a:solidFill>
                <a:schemeClr val="accent4">
                  <a:tint val="30000"/>
                </a:schemeClr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E-CCEB-5447-8305-030CD91BDC73}"/>
              </c:ext>
            </c:extLst>
          </c:dPt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800" b="0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outEnd"/>
            <c:showLegendKey val="0"/>
            <c:showVal val="1"/>
            <c:showCatName val="1"/>
            <c:showSerName val="0"/>
            <c:showPercent val="0"/>
            <c:showBubbleSize val="0"/>
            <c:showLeaderLines val="1"/>
            <c:leaderLines>
              <c:spPr>
                <a:ln w="6350" cap="flat" cmpd="sng" algn="ctr">
                  <a:solidFill>
                    <a:schemeClr val="tx1"/>
                  </a:solidFill>
                  <a:prstDash val="solid"/>
                  <a:round/>
                </a:ln>
                <a:effectLst/>
              </c:spPr>
            </c:leaderLines>
            <c:extLst>
              <c:ext xmlns:c15="http://schemas.microsoft.com/office/drawing/2012/chart" uri="{CE6537A1-D6FC-4f65-9D91-7224C49458BB}"/>
            </c:extLst>
          </c:dLbls>
          <c:cat>
            <c:strRef>
              <c:f>Teacher!$F$22:$F$23</c:f>
              <c:strCache>
                <c:ptCount val="2"/>
                <c:pt idx="0">
                  <c:v>1-3 years</c:v>
                </c:pt>
                <c:pt idx="1">
                  <c:v>3+ years</c:v>
                </c:pt>
              </c:strCache>
            </c:strRef>
          </c:cat>
          <c:val>
            <c:numRef>
              <c:f>Teacher!$D$5:$D$6</c:f>
              <c:numCache>
                <c:formatCode>0%</c:formatCode>
                <c:ptCount val="2"/>
                <c:pt idx="0">
                  <c:v>6.589147286821706E-2</c:v>
                </c:pt>
                <c:pt idx="1">
                  <c:v>3.1007751937984496E-2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F-CCEB-5447-8305-030CD91BDC73}"/>
            </c:ext>
          </c:extLst>
        </c:ser>
        <c:ser>
          <c:idx val="6"/>
          <c:order val="4"/>
          <c:dPt>
            <c:idx val="0"/>
            <c:bubble3D val="0"/>
            <c:spPr>
              <a:solidFill>
                <a:schemeClr val="accent4">
                  <a:shade val="76000"/>
                </a:schemeClr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11-CCEB-5447-8305-030CD91BDC73}"/>
              </c:ext>
            </c:extLst>
          </c:dPt>
          <c:dPt>
            <c:idx val="1"/>
            <c:bubble3D val="0"/>
            <c:spPr>
              <a:solidFill>
                <a:schemeClr val="accent4">
                  <a:tint val="77000"/>
                </a:schemeClr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13-CCEB-5447-8305-030CD91BDC73}"/>
              </c:ext>
            </c:extLst>
          </c:dPt>
          <c:dPt>
            <c:idx val="2"/>
            <c:bubble3D val="0"/>
            <c:spPr>
              <a:solidFill>
                <a:schemeClr val="accent4">
                  <a:tint val="30000"/>
                </a:schemeClr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15-CCEB-5447-8305-030CD91BDC73}"/>
              </c:ext>
            </c:extLst>
          </c:dPt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800" b="0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outEnd"/>
            <c:showLegendKey val="0"/>
            <c:showVal val="1"/>
            <c:showCatName val="1"/>
            <c:showSerName val="0"/>
            <c:showPercent val="0"/>
            <c:showBubbleSize val="0"/>
            <c:showLeaderLines val="1"/>
            <c:leaderLines>
              <c:spPr>
                <a:ln w="6350" cap="flat" cmpd="sng" algn="ctr">
                  <a:solidFill>
                    <a:schemeClr val="tx1"/>
                  </a:solidFill>
                  <a:prstDash val="solid"/>
                  <a:round/>
                </a:ln>
                <a:effectLst/>
              </c:spPr>
            </c:leaderLines>
            <c:extLst>
              <c:ext xmlns:c15="http://schemas.microsoft.com/office/drawing/2012/chart" uri="{CE6537A1-D6FC-4f65-9D91-7224C49458BB}"/>
            </c:extLst>
          </c:dLbls>
          <c:cat>
            <c:strRef>
              <c:f>Teacher!$F$22:$F$23</c:f>
              <c:strCache>
                <c:ptCount val="2"/>
                <c:pt idx="0">
                  <c:v>1-3 years</c:v>
                </c:pt>
                <c:pt idx="1">
                  <c:v>3+ years</c:v>
                </c:pt>
              </c:strCache>
            </c:strRef>
          </c:cat>
          <c:val>
            <c:numRef>
              <c:f>Teacher!$C$5:$C$6</c:f>
              <c:numCache>
                <c:formatCode>General</c:formatCode>
                <c:ptCount val="2"/>
                <c:pt idx="0">
                  <c:v>34</c:v>
                </c:pt>
                <c:pt idx="1">
                  <c:v>16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16-CCEB-5447-8305-030CD91BDC73}"/>
            </c:ext>
          </c:extLst>
        </c:ser>
        <c:ser>
          <c:idx val="7"/>
          <c:order val="5"/>
          <c:dPt>
            <c:idx val="0"/>
            <c:bubble3D val="0"/>
            <c:spPr>
              <a:solidFill>
                <a:schemeClr val="accent4">
                  <a:shade val="76000"/>
                </a:schemeClr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18-CCEB-5447-8305-030CD91BDC73}"/>
              </c:ext>
            </c:extLst>
          </c:dPt>
          <c:dPt>
            <c:idx val="1"/>
            <c:bubble3D val="0"/>
            <c:spPr>
              <a:solidFill>
                <a:schemeClr val="accent4">
                  <a:tint val="77000"/>
                </a:schemeClr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1A-CCEB-5447-8305-030CD91BDC73}"/>
              </c:ext>
            </c:extLst>
          </c:dPt>
          <c:dPt>
            <c:idx val="2"/>
            <c:bubble3D val="0"/>
            <c:spPr>
              <a:solidFill>
                <a:schemeClr val="accent4">
                  <a:tint val="30000"/>
                </a:schemeClr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1C-CCEB-5447-8305-030CD91BDC73}"/>
              </c:ext>
            </c:extLst>
          </c:dPt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800" b="0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outEnd"/>
            <c:showLegendKey val="0"/>
            <c:showVal val="1"/>
            <c:showCatName val="1"/>
            <c:showSerName val="0"/>
            <c:showPercent val="0"/>
            <c:showBubbleSize val="0"/>
            <c:showLeaderLines val="1"/>
            <c:leaderLines>
              <c:spPr>
                <a:ln w="6350" cap="flat" cmpd="sng" algn="ctr">
                  <a:solidFill>
                    <a:schemeClr val="tx1"/>
                  </a:solidFill>
                  <a:prstDash val="solid"/>
                  <a:round/>
                </a:ln>
                <a:effectLst/>
              </c:spPr>
            </c:leaderLines>
            <c:extLst>
              <c:ext xmlns:c15="http://schemas.microsoft.com/office/drawing/2012/chart" uri="{CE6537A1-D6FC-4f65-9D91-7224C49458BB}"/>
            </c:extLst>
          </c:dLbls>
          <c:cat>
            <c:strRef>
              <c:f>Teacher!$F$22:$F$23</c:f>
              <c:strCache>
                <c:ptCount val="2"/>
                <c:pt idx="0">
                  <c:v>1-3 years</c:v>
                </c:pt>
                <c:pt idx="1">
                  <c:v>3+ years</c:v>
                </c:pt>
              </c:strCache>
            </c:strRef>
          </c:cat>
          <c:val>
            <c:numRef>
              <c:f>Teacher!$D$5:$D$6</c:f>
              <c:numCache>
                <c:formatCode>0%</c:formatCode>
                <c:ptCount val="2"/>
                <c:pt idx="0">
                  <c:v>6.589147286821706E-2</c:v>
                </c:pt>
                <c:pt idx="1">
                  <c:v>3.1007751937984496E-2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1D-CCEB-5447-8305-030CD91BDC73}"/>
            </c:ext>
          </c:extLst>
        </c:ser>
        <c:ser>
          <c:idx val="0"/>
          <c:order val="6"/>
          <c:dPt>
            <c:idx val="0"/>
            <c:bubble3D val="0"/>
            <c:spPr>
              <a:solidFill>
                <a:schemeClr val="accent4">
                  <a:shade val="76000"/>
                </a:schemeClr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1F-CCEB-5447-8305-030CD91BDC73}"/>
              </c:ext>
            </c:extLst>
          </c:dPt>
          <c:dPt>
            <c:idx val="1"/>
            <c:bubble3D val="0"/>
            <c:spPr>
              <a:solidFill>
                <a:schemeClr val="accent4">
                  <a:tint val="77000"/>
                </a:schemeClr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21-CCEB-5447-8305-030CD91BDC73}"/>
              </c:ext>
            </c:extLst>
          </c:dPt>
          <c:dPt>
            <c:idx val="2"/>
            <c:bubble3D val="0"/>
            <c:spPr>
              <a:solidFill>
                <a:schemeClr val="accent4">
                  <a:tint val="30000"/>
                </a:schemeClr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23-CCEB-5447-8305-030CD91BDC73}"/>
              </c:ext>
            </c:extLst>
          </c:dPt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800" b="0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outEnd"/>
            <c:showLegendKey val="0"/>
            <c:showVal val="1"/>
            <c:showCatName val="1"/>
            <c:showSerName val="0"/>
            <c:showPercent val="0"/>
            <c:showBubbleSize val="0"/>
            <c:showLeaderLines val="1"/>
            <c:leaderLines>
              <c:spPr>
                <a:ln w="9525" cap="flat" cmpd="sng" algn="ctr">
                  <a:solidFill>
                    <a:schemeClr val="tx1">
                      <a:lumMod val="35000"/>
                      <a:lumOff val="65000"/>
                    </a:schemeClr>
                  </a:solidFill>
                  <a:prstDash val="solid"/>
                  <a:round/>
                </a:ln>
                <a:effectLst/>
              </c:spPr>
            </c:leaderLines>
            <c:extLst>
              <c:ext xmlns:c15="http://schemas.microsoft.com/office/drawing/2012/chart" uri="{CE6537A1-D6FC-4f65-9D91-7224C49458BB}"/>
            </c:extLst>
          </c:dLbls>
          <c:cat>
            <c:strRef>
              <c:f>Teacher!$F$22:$F$23</c:f>
              <c:strCache>
                <c:ptCount val="2"/>
                <c:pt idx="0">
                  <c:v>1-3 years</c:v>
                </c:pt>
                <c:pt idx="1">
                  <c:v>3+ years</c:v>
                </c:pt>
              </c:strCache>
            </c:strRef>
          </c:cat>
          <c:val>
            <c:numRef>
              <c:f>Teacher!$C$5:$C$6</c:f>
              <c:numCache>
                <c:formatCode>General</c:formatCode>
                <c:ptCount val="2"/>
                <c:pt idx="0">
                  <c:v>34</c:v>
                </c:pt>
                <c:pt idx="1">
                  <c:v>16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24-CCEB-5447-8305-030CD91BDC73}"/>
            </c:ext>
          </c:extLst>
        </c:ser>
        <c:ser>
          <c:idx val="1"/>
          <c:order val="7"/>
          <c:dPt>
            <c:idx val="0"/>
            <c:bubble3D val="0"/>
            <c:spPr>
              <a:solidFill>
                <a:schemeClr val="accent4">
                  <a:shade val="76000"/>
                </a:schemeClr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26-CCEB-5447-8305-030CD91BDC73}"/>
              </c:ext>
            </c:extLst>
          </c:dPt>
          <c:dPt>
            <c:idx val="1"/>
            <c:bubble3D val="0"/>
            <c:spPr>
              <a:solidFill>
                <a:schemeClr val="accent4">
                  <a:tint val="77000"/>
                </a:schemeClr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28-CCEB-5447-8305-030CD91BDC73}"/>
              </c:ext>
            </c:extLst>
          </c:dPt>
          <c:dPt>
            <c:idx val="2"/>
            <c:bubble3D val="0"/>
            <c:spPr>
              <a:solidFill>
                <a:schemeClr val="accent4">
                  <a:tint val="30000"/>
                </a:schemeClr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2A-CCEB-5447-8305-030CD91BDC73}"/>
              </c:ext>
            </c:extLst>
          </c:dPt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800" b="0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outEnd"/>
            <c:showLegendKey val="0"/>
            <c:showVal val="1"/>
            <c:showCatName val="1"/>
            <c:showSerName val="0"/>
            <c:showPercent val="0"/>
            <c:showBubbleSize val="0"/>
            <c:showLeaderLines val="1"/>
            <c:leaderLines>
              <c:spPr>
                <a:ln w="9525" cap="flat" cmpd="sng" algn="ctr">
                  <a:solidFill>
                    <a:schemeClr val="tx1">
                      <a:lumMod val="35000"/>
                      <a:lumOff val="65000"/>
                    </a:schemeClr>
                  </a:solidFill>
                  <a:prstDash val="solid"/>
                  <a:round/>
                </a:ln>
                <a:effectLst/>
              </c:spPr>
            </c:leaderLines>
            <c:extLst>
              <c:ext xmlns:c15="http://schemas.microsoft.com/office/drawing/2012/chart" uri="{CE6537A1-D6FC-4f65-9D91-7224C49458BB}"/>
            </c:extLst>
          </c:dLbls>
          <c:cat>
            <c:strRef>
              <c:f>Teacher!$F$22:$F$23</c:f>
              <c:strCache>
                <c:ptCount val="2"/>
                <c:pt idx="0">
                  <c:v>1-3 years</c:v>
                </c:pt>
                <c:pt idx="1">
                  <c:v>3+ years</c:v>
                </c:pt>
              </c:strCache>
            </c:strRef>
          </c:cat>
          <c:val>
            <c:numRef>
              <c:f>Teacher!$D$5:$D$6</c:f>
              <c:numCache>
                <c:formatCode>0%</c:formatCode>
                <c:ptCount val="2"/>
                <c:pt idx="0">
                  <c:v>6.589147286821706E-2</c:v>
                </c:pt>
                <c:pt idx="1">
                  <c:v>3.1007751937984496E-2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2B-CCEB-5447-8305-030CD91BDC73}"/>
            </c:ext>
          </c:extLst>
        </c:ser>
        <c:dLbls>
          <c:dLblPos val="outEnd"/>
          <c:showLegendKey val="0"/>
          <c:showVal val="1"/>
          <c:showCatName val="1"/>
          <c:showSerName val="0"/>
          <c:showPercent val="0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plotVisOnly val="1"/>
    <c:dispBlanksAs val="gap"/>
    <c:showDLblsOverMax val="0"/>
    <c:extLst/>
  </c:chart>
  <c:spPr>
    <a:noFill/>
    <a:ln w="6350" cap="flat" cmpd="sng" algn="ctr">
      <a:noFill/>
      <a:prstDash val="solid"/>
      <a:miter lim="800000"/>
    </a:ln>
    <a:effectLst/>
  </c:spPr>
  <c:txPr>
    <a:bodyPr/>
    <a:lstStyle/>
    <a:p>
      <a:pPr>
        <a:defRPr sz="1800" b="0"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withinLinear" id="17">
  <a:schemeClr val="accent4"/>
</cs:colorStyle>
</file>

<file path=ppt/charts/colors2.xml><?xml version="1.0" encoding="utf-8"?>
<cs:colorStyle xmlns:cs="http://schemas.microsoft.com/office/drawing/2012/chartStyle" xmlns:a="http://schemas.openxmlformats.org/drawingml/2006/main" meth="withinLinear" id="17">
  <a:schemeClr val="accent4"/>
</cs:colorStyle>
</file>

<file path=ppt/charts/colors3.xml><?xml version="1.0" encoding="utf-8"?>
<cs:colorStyle xmlns:cs="http://schemas.microsoft.com/office/drawing/2012/chartStyle" xmlns:a="http://schemas.openxmlformats.org/drawingml/2006/main" meth="withinLinear" id="17">
  <a:schemeClr val="accent4"/>
</cs:colorStyle>
</file>

<file path=ppt/charts/colors4.xml><?xml version="1.0" encoding="utf-8"?>
<cs:colorStyle xmlns:cs="http://schemas.microsoft.com/office/drawing/2012/chartStyle" xmlns:a="http://schemas.openxmlformats.org/drawingml/2006/main" meth="withinLinear" id="17">
  <a:schemeClr val="accent4"/>
</cs:colorStyle>
</file>

<file path=ppt/charts/style1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102">
  <cs:axisTitle>
    <cs:lnRef idx="0"/>
    <cs:fillRef idx="0"/>
    <cs:effectRef idx="0"/>
    <cs:fontRef idx="minor">
      <a:schemeClr val="tx1"/>
    </cs:fontRef>
    <cs:defRPr sz="1000" b="1" kern="1200"/>
  </cs:axisTitle>
  <cs:categoryAxis>
    <cs:lnRef idx="1">
      <a:schemeClr val="tx1">
        <a:tint val="75000"/>
      </a:schemeClr>
    </cs:lnRef>
    <cs:fillRef idx="0"/>
    <cs:effectRef idx="0"/>
    <cs:fontRef idx="minor">
      <a:schemeClr val="tx1"/>
    </cs:fontRef>
    <cs:spPr>
      <a:ln>
        <a:round/>
      </a:ln>
    </cs:spPr>
    <cs:defRPr sz="1000" kern="1200"/>
  </cs:categoryAxis>
  <cs:chartArea mods="allowNoFillOverride allowNoLineOverride">
    <cs:lnRef idx="1">
      <a:schemeClr val="tx1">
        <a:tint val="75000"/>
      </a:schemeClr>
    </cs:lnRef>
    <cs:fillRef idx="1">
      <a:schemeClr val="bg1"/>
    </cs:fillRef>
    <cs:effectRef idx="0"/>
    <cs:fontRef idx="minor">
      <a:schemeClr val="tx1"/>
    </cs:fontRef>
    <cs:spPr>
      <a:ln>
        <a:round/>
      </a:ln>
    </cs:spPr>
    <cs:defRPr sz="1000" kern="1200"/>
  </cs:chartArea>
  <cs:dataLabel>
    <cs:lnRef idx="0"/>
    <cs:fillRef idx="0"/>
    <cs:effectRef idx="0"/>
    <cs:fontRef idx="minor">
      <a:schemeClr val="tx1"/>
    </cs:fontRef>
    <cs:defRPr sz="1000" kern="1200"/>
  </cs:dataLabel>
  <cs:dataLabelCallout>
    <cs:lnRef idx="0"/>
    <cs:fillRef idx="0"/>
    <cs:effectRef idx="0"/>
    <cs:fontRef idx="minor">
      <a:schemeClr val="dk1"/>
    </cs:fontRef>
    <cs:spPr>
      <a:solidFill>
        <a:schemeClr val="lt1"/>
      </a:solidFill>
      <a:ln>
        <a:solidFill>
          <a:schemeClr val="dk1">
            <a:lumMod val="65000"/>
            <a:lumOff val="35000"/>
          </a:schemeClr>
        </a:solidFill>
      </a:ln>
    </cs:spPr>
    <cs:defRPr sz="1000" kern="1200"/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1">
      <cs:styleClr val="auto"/>
    </cs:lnRef>
    <cs:lineWidthScale>3</cs:lineWidthScale>
    <cs:fillRef idx="0"/>
    <cs:effectRef idx="0"/>
    <cs:fontRef idx="minor">
      <a:schemeClr val="tx1"/>
    </cs:fontRef>
    <cs:spPr>
      <a:ln cap="rnd">
        <a:round/>
      </a:ln>
    </cs:spPr>
  </cs:dataPointLine>
  <cs:dataPointMarker>
    <cs:lnRef idx="1">
      <cs:styleClr val="auto"/>
    </cs:lnRef>
    <cs:fillRef idx="1">
      <cs:styleClr val="auto"/>
    </cs:fillRef>
    <cs:effectRef idx="0"/>
    <cs:fontRef idx="minor">
      <a:schemeClr val="tx1"/>
    </cs:fontRef>
    <cs:spPr>
      <a:ln>
        <a:round/>
      </a:ln>
    </cs:spPr>
  </cs:dataPointMarker>
  <cs:dataPointMarkerLayout/>
  <cs:dataPointWireframe>
    <cs:lnRef idx="1">
      <cs:styleClr val="auto"/>
    </cs:lnRef>
    <cs:fillRef idx="0"/>
    <cs:effectRef idx="0"/>
    <cs:fontRef idx="minor">
      <a:schemeClr val="tx1"/>
    </cs:fontRef>
    <cs:spPr>
      <a:ln>
        <a:round/>
      </a:ln>
    </cs:spPr>
  </cs:dataPointWireframe>
  <cs:dataTable>
    <cs:lnRef idx="1">
      <a:schemeClr val="tx1">
        <a:tint val="75000"/>
      </a:schemeClr>
    </cs:lnRef>
    <cs:fillRef idx="0"/>
    <cs:effectRef idx="0"/>
    <cs:fontRef idx="minor">
      <a:schemeClr val="tx1"/>
    </cs:fontRef>
    <cs:spPr>
      <a:ln>
        <a:round/>
      </a:ln>
    </cs:spPr>
    <cs:defRPr sz="1000" kern="1200"/>
  </cs:dataTable>
  <cs:downBar>
    <cs:lnRef idx="1">
      <a:schemeClr val="tx1"/>
    </cs:lnRef>
    <cs:fillRef idx="1">
      <a:schemeClr val="dk1">
        <a:tint val="95000"/>
      </a:schemeClr>
    </cs:fillRef>
    <cs:effectRef idx="0"/>
    <cs:fontRef idx="minor">
      <a:schemeClr val="tx1"/>
    </cs:fontRef>
    <cs:spPr>
      <a:ln>
        <a:round/>
      </a:ln>
    </cs:spPr>
  </cs:downBar>
  <cs:dropLine>
    <cs:lnRef idx="1">
      <a:schemeClr val="tx1"/>
    </cs:lnRef>
    <cs:fillRef idx="0"/>
    <cs:effectRef idx="0"/>
    <cs:fontRef idx="minor">
      <a:schemeClr val="tx1"/>
    </cs:fontRef>
    <cs:spPr>
      <a:ln>
        <a:round/>
      </a:ln>
    </cs:spPr>
  </cs:dropLine>
  <cs:errorBar>
    <cs:lnRef idx="1">
      <a:schemeClr val="tx1"/>
    </cs:lnRef>
    <cs:fillRef idx="1">
      <a:schemeClr val="tx1"/>
    </cs:fillRef>
    <cs:effectRef idx="0"/>
    <cs:fontRef idx="minor">
      <a:schemeClr val="tx1"/>
    </cs:fontRef>
    <cs:spPr>
      <a:ln>
        <a:round/>
      </a:ln>
    </cs:spPr>
  </cs:errorBar>
  <cs:floor>
    <cs:lnRef idx="1">
      <a:schemeClr val="tx1">
        <a:tint val="75000"/>
      </a:schemeClr>
    </cs:lnRef>
    <cs:fillRef idx="0"/>
    <cs:effectRef idx="0"/>
    <cs:fontRef idx="minor">
      <a:schemeClr val="tx1"/>
    </cs:fontRef>
    <cs:spPr>
      <a:ln>
        <a:round/>
      </a:ln>
    </cs:spPr>
  </cs:floor>
  <cs:gridlineMajor>
    <cs:lnRef idx="1">
      <a:schemeClr val="tx1">
        <a:tint val="75000"/>
      </a:schemeClr>
    </cs:lnRef>
    <cs:fillRef idx="0"/>
    <cs:effectRef idx="0"/>
    <cs:fontRef idx="minor">
      <a:schemeClr val="tx1"/>
    </cs:fontRef>
    <cs:spPr>
      <a:ln>
        <a:round/>
      </a:ln>
    </cs:spPr>
  </cs:gridlineMajor>
  <cs:gridlineMinor>
    <cs:lnRef idx="1">
      <a:schemeClr val="tx1">
        <a:tint val="50000"/>
      </a:schemeClr>
    </cs:lnRef>
    <cs:fillRef idx="0"/>
    <cs:effectRef idx="0"/>
    <cs:fontRef idx="minor">
      <a:schemeClr val="tx1"/>
    </cs:fontRef>
    <cs:spPr>
      <a:ln>
        <a:round/>
      </a:ln>
    </cs:spPr>
  </cs:gridlineMinor>
  <cs:hiLoLine>
    <cs:lnRef idx="1">
      <a:schemeClr val="tx1"/>
    </cs:lnRef>
    <cs:fillRef idx="0"/>
    <cs:effectRef idx="0"/>
    <cs:fontRef idx="minor">
      <a:schemeClr val="tx1"/>
    </cs:fontRef>
    <cs:spPr>
      <a:ln>
        <a:round/>
      </a:ln>
    </cs:spPr>
  </cs:hiLoLine>
  <cs:leaderLine>
    <cs:lnRef idx="1">
      <a:schemeClr val="tx1"/>
    </cs:lnRef>
    <cs:fillRef idx="0"/>
    <cs:effectRef idx="0"/>
    <cs:fontRef idx="minor">
      <a:schemeClr val="tx1"/>
    </cs:fontRef>
    <cs:spPr>
      <a:ln>
        <a:round/>
      </a:ln>
    </cs:spPr>
  </cs:leaderLine>
  <cs:legend>
    <cs:lnRef idx="0"/>
    <cs:fillRef idx="0"/>
    <cs:effectRef idx="0"/>
    <cs:fontRef idx="minor">
      <a:schemeClr val="tx1"/>
    </cs:fontRef>
    <cs:defRPr sz="1000" kern="1200"/>
  </cs:legend>
  <cs:plotArea mods="allowNoFillOverride allowNoLineOverride">
    <cs:lnRef idx="0"/>
    <cs:fillRef idx="1">
      <a:schemeClr val="bg1"/>
    </cs:fillRef>
    <cs:effectRef idx="0"/>
    <cs:fontRef idx="minor">
      <a:schemeClr val="tx1"/>
    </cs:fontRef>
  </cs:plotArea>
  <cs:plotArea3D>
    <cs:lnRef idx="0"/>
    <cs:fillRef idx="0"/>
    <cs:effectRef idx="0"/>
    <cs:fontRef idx="minor">
      <a:schemeClr val="tx1"/>
    </cs:fontRef>
  </cs:plotArea3D>
  <cs:seriesAxis>
    <cs:lnRef idx="1">
      <a:schemeClr val="tx1">
        <a:tint val="75000"/>
      </a:schemeClr>
    </cs:lnRef>
    <cs:fillRef idx="0"/>
    <cs:effectRef idx="0"/>
    <cs:fontRef idx="minor">
      <a:schemeClr val="tx1"/>
    </cs:fontRef>
    <cs:spPr>
      <a:ln>
        <a:round/>
      </a:ln>
    </cs:spPr>
    <cs:defRPr sz="1000" kern="1200"/>
  </cs:seriesAxis>
  <cs:seriesLine>
    <cs:lnRef idx="1">
      <a:schemeClr val="tx1"/>
    </cs:lnRef>
    <cs:fillRef idx="0"/>
    <cs:effectRef idx="0"/>
    <cs:fontRef idx="minor">
      <a:schemeClr val="tx1"/>
    </cs:fontRef>
    <cs:spPr>
      <a:ln>
        <a:round/>
      </a:ln>
    </cs:spPr>
  </cs:seriesLine>
  <cs:title>
    <cs:lnRef idx="0"/>
    <cs:fillRef idx="0"/>
    <cs:effectRef idx="0"/>
    <cs:fontRef idx="minor">
      <a:schemeClr val="tx1"/>
    </cs:fontRef>
    <cs:defRPr sz="1800" b="1" kern="1200"/>
  </cs:title>
  <cs:trendline>
    <cs:lnRef idx="1">
      <a:schemeClr val="tx1"/>
    </cs:lnRef>
    <cs:fillRef idx="0"/>
    <cs:effectRef idx="0"/>
    <cs:fontRef idx="minor">
      <a:schemeClr val="tx1"/>
    </cs:fontRef>
    <cs:spPr>
      <a:ln cap="rnd">
        <a:round/>
      </a:ln>
    </cs:spPr>
  </cs:trendline>
  <cs:trendlineLabel>
    <cs:lnRef idx="0"/>
    <cs:fillRef idx="0"/>
    <cs:effectRef idx="0"/>
    <cs:fontRef idx="minor">
      <a:schemeClr val="tx1"/>
    </cs:fontRef>
    <cs:defRPr sz="1000" kern="1200"/>
  </cs:trendlineLabel>
  <cs:upBar>
    <cs:lnRef idx="1">
      <a:schemeClr val="tx1"/>
    </cs:lnRef>
    <cs:fillRef idx="1">
      <a:schemeClr val="dk1">
        <a:tint val="5000"/>
      </a:schemeClr>
    </cs:fillRef>
    <cs:effectRef idx="0"/>
    <cs:fontRef idx="minor">
      <a:schemeClr val="tx1"/>
    </cs:fontRef>
    <cs:spPr>
      <a:ln>
        <a:round/>
      </a:ln>
    </cs:spPr>
  </cs:upBar>
  <cs:valueAxis>
    <cs:lnRef idx="1">
      <a:schemeClr val="tx1">
        <a:tint val="75000"/>
      </a:schemeClr>
    </cs:lnRef>
    <cs:fillRef idx="0"/>
    <cs:effectRef idx="0"/>
    <cs:fontRef idx="minor">
      <a:schemeClr val="tx1"/>
    </cs:fontRef>
    <cs:spPr>
      <a:ln>
        <a:round/>
      </a:ln>
    </cs:spPr>
    <cs:defRPr sz="1000" kern="1200"/>
  </cs:valueAxis>
  <cs:wall>
    <cs:lnRef idx="0"/>
    <cs:fillRef idx="0"/>
    <cs:effectRef idx="0"/>
    <cs:fontRef idx="minor">
      <a:schemeClr val="tx1"/>
    </cs:fontRef>
  </cs:wall>
</cs:chartStyle>
</file>

<file path=ppt/charts/style4.xml><?xml version="1.0" encoding="utf-8"?>
<cs:chartStyle xmlns:cs="http://schemas.microsoft.com/office/drawing/2012/chartStyle" xmlns:a="http://schemas.openxmlformats.org/drawingml/2006/main" id="102">
  <cs:axisTitle>
    <cs:lnRef idx="0"/>
    <cs:fillRef idx="0"/>
    <cs:effectRef idx="0"/>
    <cs:fontRef idx="minor">
      <a:schemeClr val="tx1"/>
    </cs:fontRef>
    <cs:defRPr sz="1000" b="1" kern="1200"/>
  </cs:axisTitle>
  <cs:categoryAxis>
    <cs:lnRef idx="1">
      <a:schemeClr val="tx1">
        <a:tint val="75000"/>
      </a:schemeClr>
    </cs:lnRef>
    <cs:fillRef idx="0"/>
    <cs:effectRef idx="0"/>
    <cs:fontRef idx="minor">
      <a:schemeClr val="tx1"/>
    </cs:fontRef>
    <cs:spPr>
      <a:ln>
        <a:round/>
      </a:ln>
    </cs:spPr>
    <cs:defRPr sz="1000" kern="1200"/>
  </cs:categoryAxis>
  <cs:chartArea mods="allowNoFillOverride allowNoLineOverride">
    <cs:lnRef idx="1">
      <a:schemeClr val="tx1">
        <a:tint val="75000"/>
      </a:schemeClr>
    </cs:lnRef>
    <cs:fillRef idx="1">
      <a:schemeClr val="bg1"/>
    </cs:fillRef>
    <cs:effectRef idx="0"/>
    <cs:fontRef idx="minor">
      <a:schemeClr val="tx1"/>
    </cs:fontRef>
    <cs:spPr>
      <a:ln>
        <a:round/>
      </a:ln>
    </cs:spPr>
    <cs:defRPr sz="1000" kern="1200"/>
  </cs:chartArea>
  <cs:dataLabel>
    <cs:lnRef idx="0"/>
    <cs:fillRef idx="0"/>
    <cs:effectRef idx="0"/>
    <cs:fontRef idx="minor">
      <a:schemeClr val="tx1"/>
    </cs:fontRef>
    <cs:defRPr sz="1000" kern="1200"/>
  </cs:dataLabel>
  <cs:dataLabelCallout>
    <cs:lnRef idx="0"/>
    <cs:fillRef idx="0"/>
    <cs:effectRef idx="0"/>
    <cs:fontRef idx="minor">
      <a:schemeClr val="dk1"/>
    </cs:fontRef>
    <cs:spPr>
      <a:solidFill>
        <a:schemeClr val="lt1"/>
      </a:solidFill>
      <a:ln>
        <a:solidFill>
          <a:schemeClr val="dk1">
            <a:lumMod val="65000"/>
            <a:lumOff val="35000"/>
          </a:schemeClr>
        </a:solidFill>
      </a:ln>
    </cs:spPr>
    <cs:defRPr sz="1000" kern="1200"/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1">
      <cs:styleClr val="auto"/>
    </cs:lnRef>
    <cs:lineWidthScale>3</cs:lineWidthScale>
    <cs:fillRef idx="0"/>
    <cs:effectRef idx="0"/>
    <cs:fontRef idx="minor">
      <a:schemeClr val="tx1"/>
    </cs:fontRef>
    <cs:spPr>
      <a:ln cap="rnd">
        <a:round/>
      </a:ln>
    </cs:spPr>
  </cs:dataPointLine>
  <cs:dataPointMarker>
    <cs:lnRef idx="1">
      <cs:styleClr val="auto"/>
    </cs:lnRef>
    <cs:fillRef idx="1">
      <cs:styleClr val="auto"/>
    </cs:fillRef>
    <cs:effectRef idx="0"/>
    <cs:fontRef idx="minor">
      <a:schemeClr val="tx1"/>
    </cs:fontRef>
    <cs:spPr>
      <a:ln>
        <a:round/>
      </a:ln>
    </cs:spPr>
  </cs:dataPointMarker>
  <cs:dataPointMarkerLayout/>
  <cs:dataPointWireframe>
    <cs:lnRef idx="1">
      <cs:styleClr val="auto"/>
    </cs:lnRef>
    <cs:fillRef idx="0"/>
    <cs:effectRef idx="0"/>
    <cs:fontRef idx="minor">
      <a:schemeClr val="tx1"/>
    </cs:fontRef>
    <cs:spPr>
      <a:ln>
        <a:round/>
      </a:ln>
    </cs:spPr>
  </cs:dataPointWireframe>
  <cs:dataTable>
    <cs:lnRef idx="1">
      <a:schemeClr val="tx1">
        <a:tint val="75000"/>
      </a:schemeClr>
    </cs:lnRef>
    <cs:fillRef idx="0"/>
    <cs:effectRef idx="0"/>
    <cs:fontRef idx="minor">
      <a:schemeClr val="tx1"/>
    </cs:fontRef>
    <cs:spPr>
      <a:ln>
        <a:round/>
      </a:ln>
    </cs:spPr>
    <cs:defRPr sz="1000" kern="1200"/>
  </cs:dataTable>
  <cs:downBar>
    <cs:lnRef idx="1">
      <a:schemeClr val="tx1"/>
    </cs:lnRef>
    <cs:fillRef idx="1">
      <a:schemeClr val="dk1">
        <a:tint val="95000"/>
      </a:schemeClr>
    </cs:fillRef>
    <cs:effectRef idx="0"/>
    <cs:fontRef idx="minor">
      <a:schemeClr val="tx1"/>
    </cs:fontRef>
    <cs:spPr>
      <a:ln>
        <a:round/>
      </a:ln>
    </cs:spPr>
  </cs:downBar>
  <cs:dropLine>
    <cs:lnRef idx="1">
      <a:schemeClr val="tx1"/>
    </cs:lnRef>
    <cs:fillRef idx="0"/>
    <cs:effectRef idx="0"/>
    <cs:fontRef idx="minor">
      <a:schemeClr val="tx1"/>
    </cs:fontRef>
    <cs:spPr>
      <a:ln>
        <a:round/>
      </a:ln>
    </cs:spPr>
  </cs:dropLine>
  <cs:errorBar>
    <cs:lnRef idx="1">
      <a:schemeClr val="tx1"/>
    </cs:lnRef>
    <cs:fillRef idx="1">
      <a:schemeClr val="tx1"/>
    </cs:fillRef>
    <cs:effectRef idx="0"/>
    <cs:fontRef idx="minor">
      <a:schemeClr val="tx1"/>
    </cs:fontRef>
    <cs:spPr>
      <a:ln>
        <a:round/>
      </a:ln>
    </cs:spPr>
  </cs:errorBar>
  <cs:floor>
    <cs:lnRef idx="1">
      <a:schemeClr val="tx1">
        <a:tint val="75000"/>
      </a:schemeClr>
    </cs:lnRef>
    <cs:fillRef idx="0"/>
    <cs:effectRef idx="0"/>
    <cs:fontRef idx="minor">
      <a:schemeClr val="tx1"/>
    </cs:fontRef>
    <cs:spPr>
      <a:ln>
        <a:round/>
      </a:ln>
    </cs:spPr>
  </cs:floor>
  <cs:gridlineMajor>
    <cs:lnRef idx="1">
      <a:schemeClr val="tx1">
        <a:tint val="75000"/>
      </a:schemeClr>
    </cs:lnRef>
    <cs:fillRef idx="0"/>
    <cs:effectRef idx="0"/>
    <cs:fontRef idx="minor">
      <a:schemeClr val="tx1"/>
    </cs:fontRef>
    <cs:spPr>
      <a:ln>
        <a:round/>
      </a:ln>
    </cs:spPr>
  </cs:gridlineMajor>
  <cs:gridlineMinor>
    <cs:lnRef idx="1">
      <a:schemeClr val="tx1">
        <a:tint val="50000"/>
      </a:schemeClr>
    </cs:lnRef>
    <cs:fillRef idx="0"/>
    <cs:effectRef idx="0"/>
    <cs:fontRef idx="minor">
      <a:schemeClr val="tx1"/>
    </cs:fontRef>
    <cs:spPr>
      <a:ln>
        <a:round/>
      </a:ln>
    </cs:spPr>
  </cs:gridlineMinor>
  <cs:hiLoLine>
    <cs:lnRef idx="1">
      <a:schemeClr val="tx1"/>
    </cs:lnRef>
    <cs:fillRef idx="0"/>
    <cs:effectRef idx="0"/>
    <cs:fontRef idx="minor">
      <a:schemeClr val="tx1"/>
    </cs:fontRef>
    <cs:spPr>
      <a:ln>
        <a:round/>
      </a:ln>
    </cs:spPr>
  </cs:hiLoLine>
  <cs:leaderLine>
    <cs:lnRef idx="1">
      <a:schemeClr val="tx1"/>
    </cs:lnRef>
    <cs:fillRef idx="0"/>
    <cs:effectRef idx="0"/>
    <cs:fontRef idx="minor">
      <a:schemeClr val="tx1"/>
    </cs:fontRef>
    <cs:spPr>
      <a:ln>
        <a:round/>
      </a:ln>
    </cs:spPr>
  </cs:leaderLine>
  <cs:legend>
    <cs:lnRef idx="0"/>
    <cs:fillRef idx="0"/>
    <cs:effectRef idx="0"/>
    <cs:fontRef idx="minor">
      <a:schemeClr val="tx1"/>
    </cs:fontRef>
    <cs:defRPr sz="1000" kern="1200"/>
  </cs:legend>
  <cs:plotArea mods="allowNoFillOverride allowNoLineOverride">
    <cs:lnRef idx="0"/>
    <cs:fillRef idx="1">
      <a:schemeClr val="bg1"/>
    </cs:fillRef>
    <cs:effectRef idx="0"/>
    <cs:fontRef idx="minor">
      <a:schemeClr val="tx1"/>
    </cs:fontRef>
  </cs:plotArea>
  <cs:plotArea3D>
    <cs:lnRef idx="0"/>
    <cs:fillRef idx="0"/>
    <cs:effectRef idx="0"/>
    <cs:fontRef idx="minor">
      <a:schemeClr val="tx1"/>
    </cs:fontRef>
  </cs:plotArea3D>
  <cs:seriesAxis>
    <cs:lnRef idx="1">
      <a:schemeClr val="tx1">
        <a:tint val="75000"/>
      </a:schemeClr>
    </cs:lnRef>
    <cs:fillRef idx="0"/>
    <cs:effectRef idx="0"/>
    <cs:fontRef idx="minor">
      <a:schemeClr val="tx1"/>
    </cs:fontRef>
    <cs:spPr>
      <a:ln>
        <a:round/>
      </a:ln>
    </cs:spPr>
    <cs:defRPr sz="1000" kern="1200"/>
  </cs:seriesAxis>
  <cs:seriesLine>
    <cs:lnRef idx="1">
      <a:schemeClr val="tx1"/>
    </cs:lnRef>
    <cs:fillRef idx="0"/>
    <cs:effectRef idx="0"/>
    <cs:fontRef idx="minor">
      <a:schemeClr val="tx1"/>
    </cs:fontRef>
    <cs:spPr>
      <a:ln>
        <a:round/>
      </a:ln>
    </cs:spPr>
  </cs:seriesLine>
  <cs:title>
    <cs:lnRef idx="0"/>
    <cs:fillRef idx="0"/>
    <cs:effectRef idx="0"/>
    <cs:fontRef idx="minor">
      <a:schemeClr val="tx1"/>
    </cs:fontRef>
    <cs:defRPr sz="1800" b="1" kern="1200"/>
  </cs:title>
  <cs:trendline>
    <cs:lnRef idx="1">
      <a:schemeClr val="tx1"/>
    </cs:lnRef>
    <cs:fillRef idx="0"/>
    <cs:effectRef idx="0"/>
    <cs:fontRef idx="minor">
      <a:schemeClr val="tx1"/>
    </cs:fontRef>
    <cs:spPr>
      <a:ln cap="rnd">
        <a:round/>
      </a:ln>
    </cs:spPr>
  </cs:trendline>
  <cs:trendlineLabel>
    <cs:lnRef idx="0"/>
    <cs:fillRef idx="0"/>
    <cs:effectRef idx="0"/>
    <cs:fontRef idx="minor">
      <a:schemeClr val="tx1"/>
    </cs:fontRef>
    <cs:defRPr sz="1000" kern="1200"/>
  </cs:trendlineLabel>
  <cs:upBar>
    <cs:lnRef idx="1">
      <a:schemeClr val="tx1"/>
    </cs:lnRef>
    <cs:fillRef idx="1">
      <a:schemeClr val="dk1">
        <a:tint val="5000"/>
      </a:schemeClr>
    </cs:fillRef>
    <cs:effectRef idx="0"/>
    <cs:fontRef idx="minor">
      <a:schemeClr val="tx1"/>
    </cs:fontRef>
    <cs:spPr>
      <a:ln>
        <a:round/>
      </a:ln>
    </cs:spPr>
  </cs:upBar>
  <cs:valueAxis>
    <cs:lnRef idx="1">
      <a:schemeClr val="tx1">
        <a:tint val="75000"/>
      </a:schemeClr>
    </cs:lnRef>
    <cs:fillRef idx="0"/>
    <cs:effectRef idx="0"/>
    <cs:fontRef idx="minor">
      <a:schemeClr val="tx1"/>
    </cs:fontRef>
    <cs:spPr>
      <a:ln>
        <a:round/>
      </a:ln>
    </cs:spPr>
    <cs:defRPr sz="1000" kern="1200"/>
  </cs:valueAxis>
  <cs:wall>
    <cs:lnRef idx="0"/>
    <cs:fillRef idx="0"/>
    <cs:effectRef idx="0"/>
    <cs:fontRef idx="minor">
      <a:schemeClr val="tx1"/>
    </cs:fontRef>
  </cs:wall>
</cs:chartStyle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.png"/><Relationship Id="rId13" Type="http://schemas.openxmlformats.org/officeDocument/2006/relationships/image" Target="../media/image18.png"/><Relationship Id="rId3" Type="http://schemas.openxmlformats.org/officeDocument/2006/relationships/image" Target="../media/image8.png"/><Relationship Id="rId7" Type="http://schemas.openxmlformats.org/officeDocument/2006/relationships/image" Target="../media/image12.png"/><Relationship Id="rId12" Type="http://schemas.openxmlformats.org/officeDocument/2006/relationships/image" Target="../media/image17.png"/><Relationship Id="rId2" Type="http://schemas.openxmlformats.org/officeDocument/2006/relationships/image" Target="../media/image7.png"/><Relationship Id="rId16" Type="http://schemas.openxmlformats.org/officeDocument/2006/relationships/image" Target="../media/image21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11.png"/><Relationship Id="rId11" Type="http://schemas.openxmlformats.org/officeDocument/2006/relationships/image" Target="../media/image16.png"/><Relationship Id="rId5" Type="http://schemas.openxmlformats.org/officeDocument/2006/relationships/image" Target="../media/image10.png"/><Relationship Id="rId15" Type="http://schemas.openxmlformats.org/officeDocument/2006/relationships/image" Target="../media/image20.png"/><Relationship Id="rId10" Type="http://schemas.openxmlformats.org/officeDocument/2006/relationships/image" Target="../media/image15.png"/><Relationship Id="rId4" Type="http://schemas.openxmlformats.org/officeDocument/2006/relationships/image" Target="../media/image9.png"/><Relationship Id="rId9" Type="http://schemas.openxmlformats.org/officeDocument/2006/relationships/image" Target="../media/image14.png"/><Relationship Id="rId14" Type="http://schemas.openxmlformats.org/officeDocument/2006/relationships/image" Target="../media/image19.png"/></Relationships>
</file>

<file path=ppt/slideLayouts/_rels/slideLayout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image" Target="../media/image22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25.png"/><Relationship Id="rId4" Type="http://schemas.openxmlformats.org/officeDocument/2006/relationships/image" Target="../media/image24.png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jp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 Dark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838200" y="427038"/>
            <a:ext cx="9144000" cy="2387600"/>
          </a:xfrm>
        </p:spPr>
        <p:txBody>
          <a:bodyPr anchor="b"/>
          <a:lstStyle>
            <a:lvl1pPr algn="l">
              <a:defRPr sz="4000">
                <a:solidFill>
                  <a:schemeClr val="bg1">
                    <a:lumMod val="95000"/>
                  </a:schemeClr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38200" y="2906713"/>
            <a:ext cx="9144000" cy="1655762"/>
          </a:xfrm>
        </p:spPr>
        <p:txBody>
          <a:bodyPr>
            <a:normAutofit/>
          </a:bodyPr>
          <a:lstStyle>
            <a:lvl1pPr marL="0" indent="0" algn="l">
              <a:buNone/>
              <a:defRPr sz="1800" b="1" cap="all" baseline="0">
                <a:solidFill>
                  <a:srgbClr val="F78D26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9916910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 Light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838200" y="427038"/>
            <a:ext cx="9144000" cy="2387600"/>
          </a:xfrm>
        </p:spPr>
        <p:txBody>
          <a:bodyPr anchor="b"/>
          <a:lstStyle>
            <a:lvl1pPr algn="l">
              <a:defRPr sz="4000">
                <a:solidFill>
                  <a:srgbClr val="362580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38200" y="2906713"/>
            <a:ext cx="9144000" cy="1655762"/>
          </a:xfrm>
        </p:spPr>
        <p:txBody>
          <a:bodyPr>
            <a:normAutofit/>
          </a:bodyPr>
          <a:lstStyle>
            <a:lvl1pPr marL="0" indent="0" algn="l">
              <a:buNone/>
              <a:defRPr sz="1800" b="1" cap="all" baseline="0">
                <a:solidFill>
                  <a:srgbClr val="6E7075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6243143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ection Header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281113"/>
            <a:ext cx="10515600" cy="2852737"/>
          </a:xfrm>
        </p:spPr>
        <p:txBody>
          <a:bodyPr anchor="b"/>
          <a:lstStyle>
            <a:lvl1pPr algn="r">
              <a:defRPr sz="4000">
                <a:solidFill>
                  <a:schemeClr val="bg1">
                    <a:lumMod val="95000"/>
                  </a:schemeClr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160838"/>
            <a:ext cx="10515600" cy="1500187"/>
          </a:xfrm>
        </p:spPr>
        <p:txBody>
          <a:bodyPr>
            <a:normAutofit/>
          </a:bodyPr>
          <a:lstStyle>
            <a:lvl1pPr marL="0" indent="0" algn="r">
              <a:buNone/>
              <a:defRPr sz="1800" b="1" cap="all" baseline="0">
                <a:solidFill>
                  <a:srgbClr val="F78D26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28127275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ingle column Light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sz="3200">
                <a:solidFill>
                  <a:schemeClr val="bg1">
                    <a:lumMod val="95000"/>
                  </a:schemeClr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11" name="Subtitle 2"/>
          <p:cNvSpPr>
            <a:spLocks noGrp="1"/>
          </p:cNvSpPr>
          <p:nvPr>
            <p:ph type="subTitle" idx="10"/>
          </p:nvPr>
        </p:nvSpPr>
        <p:spPr>
          <a:xfrm>
            <a:off x="6886574" y="373063"/>
            <a:ext cx="4467225" cy="407988"/>
          </a:xfrm>
        </p:spPr>
        <p:txBody>
          <a:bodyPr>
            <a:normAutofit/>
          </a:bodyPr>
          <a:lstStyle>
            <a:lvl1pPr marL="0" indent="0" algn="r">
              <a:buNone/>
              <a:defRPr sz="1600" b="1" cap="all" baseline="0">
                <a:solidFill>
                  <a:srgbClr val="F78D26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8098992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ingle column Dark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sz="3200">
                <a:solidFill>
                  <a:schemeClr val="bg1">
                    <a:lumMod val="95000"/>
                  </a:schemeClr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>
                <a:solidFill>
                  <a:schemeClr val="bg1">
                    <a:lumMod val="95000"/>
                  </a:schemeClr>
                </a:solidFill>
              </a:defRPr>
            </a:lvl1pPr>
            <a:lvl2pPr>
              <a:defRPr>
                <a:solidFill>
                  <a:srgbClr val="F78D26"/>
                </a:solidFill>
              </a:defRPr>
            </a:lvl2pPr>
            <a:lvl3pPr>
              <a:defRPr>
                <a:solidFill>
                  <a:schemeClr val="bg1">
                    <a:lumMod val="85000"/>
                  </a:schemeClr>
                </a:solidFill>
              </a:defRPr>
            </a:lvl3pPr>
            <a:lvl4pPr>
              <a:defRPr>
                <a:solidFill>
                  <a:schemeClr val="bg1">
                    <a:lumMod val="85000"/>
                  </a:schemeClr>
                </a:solidFill>
              </a:defRPr>
            </a:lvl4pPr>
            <a:lvl5pPr>
              <a:defRPr>
                <a:solidFill>
                  <a:schemeClr val="bg1">
                    <a:lumMod val="85000"/>
                  </a:schemeClr>
                </a:solidFill>
              </a:defRPr>
            </a:lvl5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10" name="Subtitle 2"/>
          <p:cNvSpPr>
            <a:spLocks noGrp="1"/>
          </p:cNvSpPr>
          <p:nvPr>
            <p:ph type="subTitle" idx="10"/>
          </p:nvPr>
        </p:nvSpPr>
        <p:spPr>
          <a:xfrm>
            <a:off x="6886574" y="373063"/>
            <a:ext cx="4467225" cy="407988"/>
          </a:xfrm>
        </p:spPr>
        <p:txBody>
          <a:bodyPr>
            <a:normAutofit/>
          </a:bodyPr>
          <a:lstStyle>
            <a:lvl1pPr marL="0" indent="0" algn="r">
              <a:buNone/>
              <a:defRPr sz="1600" b="1" cap="all" baseline="0">
                <a:solidFill>
                  <a:srgbClr val="F78D26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0756522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wo Column  Light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sz="3200">
                <a:solidFill>
                  <a:schemeClr val="bg1">
                    <a:lumMod val="95000"/>
                  </a:schemeClr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2" name="Subtitle 2"/>
          <p:cNvSpPr>
            <a:spLocks noGrp="1"/>
          </p:cNvSpPr>
          <p:nvPr>
            <p:ph type="subTitle" idx="10"/>
          </p:nvPr>
        </p:nvSpPr>
        <p:spPr>
          <a:xfrm>
            <a:off x="6886574" y="373063"/>
            <a:ext cx="4467225" cy="407988"/>
          </a:xfrm>
        </p:spPr>
        <p:txBody>
          <a:bodyPr>
            <a:normAutofit/>
          </a:bodyPr>
          <a:lstStyle>
            <a:lvl1pPr marL="0" indent="0" algn="r">
              <a:buNone/>
              <a:defRPr sz="1600" b="1" cap="all" baseline="0">
                <a:solidFill>
                  <a:srgbClr val="F78D26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5115796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wo Column Dark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sz="3200">
                <a:solidFill>
                  <a:schemeClr val="bg1">
                    <a:lumMod val="95000"/>
                  </a:schemeClr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>
            <a:lvl1pPr>
              <a:defRPr>
                <a:solidFill>
                  <a:schemeClr val="bg1">
                    <a:lumMod val="95000"/>
                  </a:schemeClr>
                </a:solidFill>
              </a:defRPr>
            </a:lvl1pPr>
            <a:lvl2pPr>
              <a:defRPr>
                <a:solidFill>
                  <a:srgbClr val="F78D26"/>
                </a:solidFill>
              </a:defRPr>
            </a:lvl2pPr>
            <a:lvl3pPr>
              <a:defRPr>
                <a:solidFill>
                  <a:schemeClr val="bg1">
                    <a:lumMod val="75000"/>
                  </a:schemeClr>
                </a:solidFill>
              </a:defRPr>
            </a:lvl3pPr>
            <a:lvl4pPr>
              <a:defRPr>
                <a:solidFill>
                  <a:schemeClr val="bg1">
                    <a:lumMod val="75000"/>
                  </a:schemeClr>
                </a:solidFill>
              </a:defRPr>
            </a:lvl4pPr>
            <a:lvl5pPr>
              <a:defRPr>
                <a:solidFill>
                  <a:schemeClr val="bg1">
                    <a:lumMod val="75000"/>
                  </a:schemeClr>
                </a:solidFill>
              </a:defRPr>
            </a:lvl5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  <a:lvl2pPr>
              <a:defRPr>
                <a:solidFill>
                  <a:srgbClr val="F78D26"/>
                </a:solidFill>
              </a:defRPr>
            </a:lvl2pPr>
            <a:lvl3pPr>
              <a:defRPr>
                <a:solidFill>
                  <a:schemeClr val="bg1">
                    <a:lumMod val="75000"/>
                  </a:schemeClr>
                </a:solidFill>
              </a:defRPr>
            </a:lvl3pPr>
            <a:lvl4pPr>
              <a:defRPr>
                <a:solidFill>
                  <a:schemeClr val="bg1">
                    <a:lumMod val="75000"/>
                  </a:schemeClr>
                </a:solidFill>
              </a:defRPr>
            </a:lvl4pPr>
            <a:lvl5pPr>
              <a:defRPr>
                <a:solidFill>
                  <a:schemeClr val="bg1">
                    <a:lumMod val="75000"/>
                  </a:schemeClr>
                </a:solidFill>
              </a:defRPr>
            </a:lvl5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Subtitle 2"/>
          <p:cNvSpPr>
            <a:spLocks noGrp="1"/>
          </p:cNvSpPr>
          <p:nvPr>
            <p:ph type="subTitle" idx="10"/>
          </p:nvPr>
        </p:nvSpPr>
        <p:spPr>
          <a:xfrm>
            <a:off x="6886574" y="373063"/>
            <a:ext cx="4467225" cy="407988"/>
          </a:xfrm>
        </p:spPr>
        <p:txBody>
          <a:bodyPr>
            <a:normAutofit/>
          </a:bodyPr>
          <a:lstStyle>
            <a:lvl1pPr marL="0" indent="0" algn="r">
              <a:buNone/>
              <a:defRPr sz="1600" b="1" cap="all" baseline="0">
                <a:solidFill>
                  <a:srgbClr val="F78D26"/>
                </a:solidFill>
                <a:latin typeface="+mj-lt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5102943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Image/Table Showcase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0616" y="140387"/>
            <a:ext cx="11788346" cy="615950"/>
          </a:xfrm>
        </p:spPr>
        <p:txBody>
          <a:bodyPr/>
          <a:lstStyle>
            <a:lvl1pPr algn="ctr">
              <a:defRPr sz="2200" b="1" i="0" cap="all" baseline="0">
                <a:solidFill>
                  <a:srgbClr val="6E7075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1821381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Icons and Swiff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0999" y="1219150"/>
            <a:ext cx="1255038" cy="1194794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00868" y="1332102"/>
            <a:ext cx="1189774" cy="968888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99658" y="1419004"/>
            <a:ext cx="1255036" cy="1114472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87496" y="2910378"/>
            <a:ext cx="1174712" cy="1345398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0205" y="3099783"/>
            <a:ext cx="1189774" cy="1169694"/>
          </a:xfrm>
          <a:prstGeom prst="rect">
            <a:avLst/>
          </a:prstGeom>
        </p:spPr>
      </p:pic>
      <p:pic>
        <p:nvPicPr>
          <p:cNvPr id="11" name="Picture 10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83099" y="1240422"/>
            <a:ext cx="1275116" cy="1280136"/>
          </a:xfrm>
          <a:prstGeom prst="rect">
            <a:avLst/>
          </a:prstGeom>
        </p:spPr>
      </p:pic>
      <p:pic>
        <p:nvPicPr>
          <p:cNvPr id="12" name="Picture 11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76103" y="3191262"/>
            <a:ext cx="1189774" cy="913666"/>
          </a:xfrm>
          <a:prstGeom prst="rect">
            <a:avLst/>
          </a:prstGeom>
        </p:spPr>
      </p:pic>
      <p:pic>
        <p:nvPicPr>
          <p:cNvPr id="13" name="Picture 12"/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86111" y="3164203"/>
            <a:ext cx="1189776" cy="938768"/>
          </a:xfrm>
          <a:prstGeom prst="rect">
            <a:avLst/>
          </a:prstGeom>
        </p:spPr>
      </p:pic>
      <p:pic>
        <p:nvPicPr>
          <p:cNvPr id="14" name="Picture 13"/>
          <p:cNvPicPr>
            <a:picLocks noChangeAspect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27532" y="1334614"/>
            <a:ext cx="1179732" cy="963866"/>
          </a:xfrm>
          <a:prstGeom prst="rect">
            <a:avLst/>
          </a:prstGeom>
        </p:spPr>
      </p:pic>
      <p:pic>
        <p:nvPicPr>
          <p:cNvPr id="15" name="Picture 14"/>
          <p:cNvPicPr>
            <a:picLocks noChangeAspect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46570" y="2855086"/>
            <a:ext cx="958848" cy="1345398"/>
          </a:xfrm>
          <a:prstGeom prst="rect">
            <a:avLst/>
          </a:prstGeom>
        </p:spPr>
      </p:pic>
      <p:pic>
        <p:nvPicPr>
          <p:cNvPr id="16" name="Picture 15"/>
          <p:cNvPicPr>
            <a:picLocks noChangeAspect="1"/>
          </p:cNvPicPr>
          <p:nvPr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23226" y="1221659"/>
            <a:ext cx="1189774" cy="1189774"/>
          </a:xfrm>
          <a:prstGeom prst="rect">
            <a:avLst/>
          </a:prstGeom>
        </p:spPr>
      </p:pic>
      <p:pic>
        <p:nvPicPr>
          <p:cNvPr id="17" name="Picture 16"/>
          <p:cNvPicPr>
            <a:picLocks noChangeAspect="1"/>
          </p:cNvPicPr>
          <p:nvPr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434695" y="1299471"/>
            <a:ext cx="737962" cy="1034150"/>
          </a:xfrm>
          <a:prstGeom prst="rect">
            <a:avLst/>
          </a:prstGeom>
        </p:spPr>
      </p:pic>
      <p:pic>
        <p:nvPicPr>
          <p:cNvPr id="18" name="Picture 17"/>
          <p:cNvPicPr>
            <a:picLocks noChangeAspect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60377" y="2902018"/>
            <a:ext cx="1326392" cy="1389124"/>
          </a:xfrm>
          <a:prstGeom prst="rect">
            <a:avLst/>
          </a:prstGeom>
        </p:spPr>
      </p:pic>
      <p:pic>
        <p:nvPicPr>
          <p:cNvPr id="21" name="Picture 20"/>
          <p:cNvPicPr>
            <a:picLocks noChangeAspect="1"/>
          </p:cNvPicPr>
          <p:nvPr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292966"/>
            <a:ext cx="12192000" cy="1155700"/>
          </a:xfrm>
          <a:prstGeom prst="rect">
            <a:avLst/>
          </a:prstGeom>
        </p:spPr>
      </p:pic>
      <p:pic>
        <p:nvPicPr>
          <p:cNvPr id="22" name="Picture 21"/>
          <p:cNvPicPr>
            <a:picLocks noChangeAspect="1"/>
          </p:cNvPicPr>
          <p:nvPr/>
        </p:nvPicPr>
        <p:blipFill>
          <a:blip r:embed="rId1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5751898"/>
            <a:ext cx="12192000" cy="895350"/>
          </a:xfrm>
          <a:prstGeom prst="rect">
            <a:avLst/>
          </a:prstGeom>
        </p:spPr>
      </p:pic>
      <p:sp>
        <p:nvSpPr>
          <p:cNvPr id="23" name="TextBox 22"/>
          <p:cNvSpPr txBox="1"/>
          <p:nvPr/>
        </p:nvSpPr>
        <p:spPr>
          <a:xfrm>
            <a:off x="877363" y="148111"/>
            <a:ext cx="9869113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2000" b="1" cap="all" baseline="0" dirty="0">
                <a:solidFill>
                  <a:srgbClr val="FF0000"/>
                </a:solidFill>
                <a:latin typeface="+mj-lt"/>
              </a:rPr>
              <a:t>THE FOLLOWING 2 SLIDES ARE IMAGES FOR USE IN YOUR PRESENTATIONS.</a:t>
            </a:r>
          </a:p>
          <a:p>
            <a:pPr algn="ctr"/>
            <a:r>
              <a:rPr lang="en-US" sz="2000" b="1" cap="all" baseline="0" dirty="0">
                <a:solidFill>
                  <a:srgbClr val="FF0000"/>
                </a:solidFill>
                <a:latin typeface="+mj-lt"/>
              </a:rPr>
              <a:t>PLEASE DELETE THESE SLIDES BEFORE SAVING YOUR FINAL VERSION.</a:t>
            </a:r>
          </a:p>
        </p:txBody>
      </p:sp>
    </p:spTree>
    <p:extLst>
      <p:ext uri="{BB962C8B-B14F-4D97-AF65-F5344CB8AC3E}">
        <p14:creationId xmlns:p14="http://schemas.microsoft.com/office/powerpoint/2010/main" val="5057836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og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" name="Picture 20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70673" y="1298329"/>
            <a:ext cx="4152900" cy="866775"/>
          </a:xfrm>
          <a:prstGeom prst="rect">
            <a:avLst/>
          </a:prstGeom>
        </p:spPr>
      </p:pic>
      <p:pic>
        <p:nvPicPr>
          <p:cNvPr id="22" name="Picture 2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93338" y="1298329"/>
            <a:ext cx="4086225" cy="1040710"/>
          </a:xfrm>
          <a:prstGeom prst="rect">
            <a:avLst/>
          </a:prstGeom>
        </p:spPr>
      </p:pic>
      <p:sp>
        <p:nvSpPr>
          <p:cNvPr id="2" name="Rectangle 1"/>
          <p:cNvSpPr/>
          <p:nvPr/>
        </p:nvSpPr>
        <p:spPr>
          <a:xfrm>
            <a:off x="0" y="3419475"/>
            <a:ext cx="12192000" cy="3438525"/>
          </a:xfrm>
          <a:prstGeom prst="rect">
            <a:avLst/>
          </a:prstGeom>
          <a:solidFill>
            <a:srgbClr val="2E319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7844" y="4559538"/>
            <a:ext cx="4135656" cy="870664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93337" y="4572261"/>
            <a:ext cx="4086226" cy="107831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2997684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ast Slide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9742433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199" y="165101"/>
            <a:ext cx="5362575" cy="61595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rgbClr val="6E7075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fld id="{44ECA945-5186-4A41-8A09-B0DF003689A4}" type="datetimeFigureOut">
              <a:rPr lang="en-US" smtClean="0"/>
              <a:pPr/>
              <a:t>9/14/21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000">
                <a:solidFill>
                  <a:srgbClr val="6E7075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rgbClr val="6E7075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fld id="{82EF54BD-F0B9-4474-9849-83BA5C05CA05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0154269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60" r:id="rId2"/>
    <p:sldLayoutId id="2147483651" r:id="rId3"/>
    <p:sldLayoutId id="2147483650" r:id="rId4"/>
    <p:sldLayoutId id="2147483661" r:id="rId5"/>
    <p:sldLayoutId id="2147483652" r:id="rId6"/>
    <p:sldLayoutId id="2147483662" r:id="rId7"/>
    <p:sldLayoutId id="2147483663" r:id="rId8"/>
    <p:sldLayoutId id="2147483664" r:id="rId9"/>
    <p:sldLayoutId id="2147483665" r:id="rId10"/>
    <p:sldLayoutId id="2147483656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600" kern="1200">
          <a:solidFill>
            <a:srgbClr val="362580"/>
          </a:solidFill>
          <a:latin typeface="Arial" panose="020B0604020202020204" pitchFamily="34" charset="0"/>
          <a:ea typeface="+mj-ea"/>
          <a:cs typeface="Arial" panose="020B0604020202020204" pitchFamily="34" charset="0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rgbClr val="362580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rgbClr val="6E7075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bg2">
              <a:lumMod val="25000"/>
            </a:schemeClr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bg2">
              <a:lumMod val="25000"/>
            </a:schemeClr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bg2">
              <a:lumMod val="25000"/>
            </a:schemeClr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chart" Target="../charts/chart2.xml"/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6.xml"/><Relationship Id="rId5" Type="http://schemas.openxmlformats.org/officeDocument/2006/relationships/chart" Target="../charts/chart4.xml"/><Relationship Id="rId4" Type="http://schemas.openxmlformats.org/officeDocument/2006/relationships/chart" Target="../charts/chart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/>
              <a:t>Edgenuity</a:t>
            </a:r>
            <a:br>
              <a:rPr lang="en-US" dirty="0"/>
            </a:br>
            <a:r>
              <a:rPr lang="en-US" dirty="0"/>
              <a:t>Teacher Survey Results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 dirty="0"/>
          </a:p>
          <a:p>
            <a:r>
              <a:rPr lang="en-US" dirty="0"/>
              <a:t>2020-2021 school year</a:t>
            </a:r>
          </a:p>
          <a:p>
            <a:r>
              <a:rPr lang="en-US" dirty="0"/>
              <a:t>September 2021</a:t>
            </a:r>
          </a:p>
        </p:txBody>
      </p:sp>
    </p:spTree>
    <p:extLst>
      <p:ext uri="{BB962C8B-B14F-4D97-AF65-F5344CB8AC3E}">
        <p14:creationId xmlns:p14="http://schemas.microsoft.com/office/powerpoint/2010/main" val="19823928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Executive Summary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1146412"/>
            <a:ext cx="10515600" cy="5186149"/>
          </a:xfrm>
        </p:spPr>
        <p:txBody>
          <a:bodyPr>
            <a:normAutofit/>
          </a:bodyPr>
          <a:lstStyle/>
          <a:p>
            <a:pPr>
              <a:lnSpc>
                <a:spcPct val="120000"/>
              </a:lnSpc>
            </a:pPr>
            <a:r>
              <a:rPr lang="en-US" dirty="0"/>
              <a:t>82% of full-time Instructional Services staff surveyed had 1-3 years of experience working at Edgenuity.</a:t>
            </a:r>
          </a:p>
          <a:p>
            <a:pPr>
              <a:lnSpc>
                <a:spcPct val="120000"/>
              </a:lnSpc>
            </a:pPr>
            <a:r>
              <a:rPr lang="en-US" dirty="0"/>
              <a:t>The majority of staff members, over 3/4 surveyed, expressed positive attitudes toward the goals and direction of the company.</a:t>
            </a:r>
          </a:p>
          <a:p>
            <a:pPr>
              <a:lnSpc>
                <a:spcPct val="120000"/>
              </a:lnSpc>
            </a:pPr>
            <a:r>
              <a:rPr lang="en-US" dirty="0"/>
              <a:t>84% of staff members reported that Edgenuity leadership creates an innovative and collaborative work culture. </a:t>
            </a:r>
          </a:p>
          <a:p>
            <a:pPr>
              <a:lnSpc>
                <a:spcPct val="120000"/>
              </a:lnSpc>
            </a:pPr>
            <a:r>
              <a:rPr lang="en-US" dirty="0"/>
              <a:t>The majority of staff members expressed positive attitudes toward the teaching and assessing of Edgenuity teachers.  </a:t>
            </a:r>
          </a:p>
        </p:txBody>
      </p:sp>
    </p:spTree>
    <p:extLst>
      <p:ext uri="{BB962C8B-B14F-4D97-AF65-F5344CB8AC3E}">
        <p14:creationId xmlns:p14="http://schemas.microsoft.com/office/powerpoint/2010/main" val="329151371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>
          <a:xfrm>
            <a:off x="838199" y="165101"/>
            <a:ext cx="9562107" cy="615950"/>
          </a:xfrm>
        </p:spPr>
        <p:txBody>
          <a:bodyPr/>
          <a:lstStyle/>
          <a:p>
            <a:r>
              <a:rPr lang="en-US" dirty="0"/>
              <a:t>Characteristics of Survey Completers (</a:t>
            </a:r>
            <a:r>
              <a:rPr lang="en-US" i="1" dirty="0"/>
              <a:t>N</a:t>
            </a:r>
            <a:r>
              <a:rPr lang="en-US" dirty="0"/>
              <a:t> = 516)</a:t>
            </a:r>
          </a:p>
        </p:txBody>
      </p:sp>
      <p:graphicFrame>
        <p:nvGraphicFramePr>
          <p:cNvPr id="12" name="Content Placeholder 11"/>
          <p:cNvGraphicFramePr>
            <a:graphicFrameLocks noGrp="1"/>
          </p:cNvGraphicFramePr>
          <p:nvPr>
            <p:ph sz="half" idx="1"/>
            <p:extLst>
              <p:ext uri="{D42A27DB-BD31-4B8C-83A1-F6EECF244321}">
                <p14:modId xmlns:p14="http://schemas.microsoft.com/office/powerpoint/2010/main" val="219489756"/>
              </p:ext>
            </p:extLst>
          </p:nvPr>
        </p:nvGraphicFramePr>
        <p:xfrm>
          <a:off x="838200" y="1825625"/>
          <a:ext cx="5181600" cy="435133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aphicFrame>
        <p:nvGraphicFramePr>
          <p:cNvPr id="15" name="Content Placeholder 14"/>
          <p:cNvGraphicFramePr>
            <a:graphicFrameLocks noGrp="1"/>
          </p:cNvGraphicFramePr>
          <p:nvPr>
            <p:ph sz="half" idx="2"/>
            <p:extLst>
              <p:ext uri="{D42A27DB-BD31-4B8C-83A1-F6EECF244321}">
                <p14:modId xmlns:p14="http://schemas.microsoft.com/office/powerpoint/2010/main" val="3741833819"/>
              </p:ext>
            </p:extLst>
          </p:nvPr>
        </p:nvGraphicFramePr>
        <p:xfrm>
          <a:off x="6172200" y="1825625"/>
          <a:ext cx="5181600" cy="435133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8" name="Subtitle 7"/>
          <p:cNvSpPr>
            <a:spLocks noGrp="1"/>
          </p:cNvSpPr>
          <p:nvPr>
            <p:ph type="subTitle" idx="10"/>
          </p:nvPr>
        </p:nvSpPr>
        <p:spPr>
          <a:xfrm>
            <a:off x="838199" y="1390341"/>
            <a:ext cx="5181601" cy="407988"/>
          </a:xfrm>
        </p:spPr>
        <p:txBody>
          <a:bodyPr/>
          <a:lstStyle/>
          <a:p>
            <a:pPr algn="ctr"/>
            <a:r>
              <a:rPr lang="en-US" dirty="0"/>
              <a:t>Number of Years working with Edgenuity</a:t>
            </a:r>
          </a:p>
        </p:txBody>
      </p:sp>
      <p:sp>
        <p:nvSpPr>
          <p:cNvPr id="9" name="Subtitle 7"/>
          <p:cNvSpPr txBox="1">
            <a:spLocks/>
          </p:cNvSpPr>
          <p:nvPr/>
        </p:nvSpPr>
        <p:spPr>
          <a:xfrm>
            <a:off x="6172200" y="1390341"/>
            <a:ext cx="5181601" cy="40798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600" b="1" kern="1200" cap="all" baseline="0">
                <a:solidFill>
                  <a:srgbClr val="F78D26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rgbClr val="6E7075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bg2">
                    <a:lumMod val="25000"/>
                  </a:schemeClr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bg2">
                    <a:lumMod val="25000"/>
                  </a:schemeClr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bg2">
                    <a:lumMod val="25000"/>
                  </a:schemeClr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dirty="0"/>
              <a:t>Role at Edgenuity</a:t>
            </a:r>
          </a:p>
        </p:txBody>
      </p:sp>
      <p:graphicFrame>
        <p:nvGraphicFramePr>
          <p:cNvPr id="11" name="Chart 10">
            <a:extLst>
              <a:ext uri="{FF2B5EF4-FFF2-40B4-BE49-F238E27FC236}">
                <a16:creationId xmlns:a16="http://schemas.microsoft.com/office/drawing/2014/main" id="{B0D6F61F-4C3D-1441-A219-B50927A8D095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838590648"/>
              </p:ext>
            </p:extLst>
          </p:nvPr>
        </p:nvGraphicFramePr>
        <p:xfrm>
          <a:off x="6600825" y="1798329"/>
          <a:ext cx="4752975" cy="422720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graphicFrame>
        <p:nvGraphicFramePr>
          <p:cNvPr id="13" name="Chart 12">
            <a:extLst>
              <a:ext uri="{FF2B5EF4-FFF2-40B4-BE49-F238E27FC236}">
                <a16:creationId xmlns:a16="http://schemas.microsoft.com/office/drawing/2014/main" id="{EBE9E521-3303-3041-9995-C33B99665B3B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526154170"/>
              </p:ext>
            </p:extLst>
          </p:nvPr>
        </p:nvGraphicFramePr>
        <p:xfrm>
          <a:off x="690562" y="1954211"/>
          <a:ext cx="5329238" cy="435133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  <p:sp>
        <p:nvSpPr>
          <p:cNvPr id="2" name="TextBox 1">
            <a:extLst>
              <a:ext uri="{FF2B5EF4-FFF2-40B4-BE49-F238E27FC236}">
                <a16:creationId xmlns:a16="http://schemas.microsoft.com/office/drawing/2014/main" id="{ABD98DED-E346-7240-BA6C-EB89B87CB1B0}"/>
              </a:ext>
            </a:extLst>
          </p:cNvPr>
          <p:cNvSpPr txBox="1"/>
          <p:nvPr/>
        </p:nvSpPr>
        <p:spPr>
          <a:xfrm>
            <a:off x="9401176" y="6464239"/>
            <a:ext cx="246734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chemeClr val="bg1"/>
                </a:solidFill>
              </a:rPr>
              <a:t>*analyst and specialist</a:t>
            </a:r>
          </a:p>
        </p:txBody>
      </p:sp>
    </p:spTree>
    <p:extLst>
      <p:ext uri="{BB962C8B-B14F-4D97-AF65-F5344CB8AC3E}">
        <p14:creationId xmlns:p14="http://schemas.microsoft.com/office/powerpoint/2010/main" val="149079597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/>
          <p:cNvSpPr>
            <a:spLocks noGrp="1"/>
          </p:cNvSpPr>
          <p:nvPr>
            <p:ph type="title"/>
          </p:nvPr>
        </p:nvSpPr>
        <p:spPr>
          <a:xfrm>
            <a:off x="838199" y="165101"/>
            <a:ext cx="9307665" cy="615950"/>
          </a:xfrm>
        </p:spPr>
        <p:txBody>
          <a:bodyPr/>
          <a:lstStyle/>
          <a:p>
            <a:r>
              <a:rPr lang="en-US" dirty="0"/>
              <a:t>Company Goals and Direction (</a:t>
            </a:r>
            <a:r>
              <a:rPr lang="en-US" i="1" dirty="0"/>
              <a:t>N</a:t>
            </a:r>
            <a:r>
              <a:rPr lang="en-US" dirty="0"/>
              <a:t> = 516)</a:t>
            </a:r>
          </a:p>
        </p:txBody>
      </p:sp>
      <p:graphicFrame>
        <p:nvGraphicFramePr>
          <p:cNvPr id="9" name="Content Placeholder 8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883864881"/>
              </p:ext>
            </p:extLst>
          </p:nvPr>
        </p:nvGraphicFramePr>
        <p:xfrm>
          <a:off x="838199" y="1117702"/>
          <a:ext cx="10241280" cy="2291080"/>
        </p:xfrm>
        <a:graphic>
          <a:graphicData uri="http://schemas.openxmlformats.org/drawingml/2006/table">
            <a:tbl>
              <a:tblPr firstRow="1" bandRow="1">
                <a:tableStyleId>{00A15C55-8517-42AA-B614-E9B94910E393}</a:tableStyleId>
              </a:tblPr>
              <a:tblGrid>
                <a:gridCol w="6675120">
                  <a:extLst>
                    <a:ext uri="{9D8B030D-6E8A-4147-A177-3AD203B41FA5}">
                      <a16:colId xmlns:a16="http://schemas.microsoft.com/office/drawing/2014/main" val="2955972905"/>
                    </a:ext>
                  </a:extLst>
                </a:gridCol>
                <a:gridCol w="1188720">
                  <a:extLst>
                    <a:ext uri="{9D8B030D-6E8A-4147-A177-3AD203B41FA5}">
                      <a16:colId xmlns:a16="http://schemas.microsoft.com/office/drawing/2014/main" val="628660028"/>
                    </a:ext>
                  </a:extLst>
                </a:gridCol>
                <a:gridCol w="1188720">
                  <a:extLst>
                    <a:ext uri="{9D8B030D-6E8A-4147-A177-3AD203B41FA5}">
                      <a16:colId xmlns:a16="http://schemas.microsoft.com/office/drawing/2014/main" val="2876079958"/>
                    </a:ext>
                  </a:extLst>
                </a:gridCol>
                <a:gridCol w="1188720">
                  <a:extLst>
                    <a:ext uri="{9D8B030D-6E8A-4147-A177-3AD203B41FA5}">
                      <a16:colId xmlns:a16="http://schemas.microsoft.com/office/drawing/2014/main" val="212036976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Statement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Agree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Neutral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Disagree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4762612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Edgenuity’s purpose statement is focused on students’ academic success.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87%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10%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1%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9505473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Edgenuity is based on shared values and beliefs</a:t>
                      </a:r>
                      <a:r>
                        <a:rPr lang="en-US" baseline="0" dirty="0"/>
                        <a:t> about online teaching and learning.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87%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10%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1%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1034762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Edgenuity institutes a plan to continuously</a:t>
                      </a:r>
                      <a:r>
                        <a:rPr lang="en-US" baseline="0" dirty="0"/>
                        <a:t> improve based on data, goals, and measures growth.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87%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10%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1%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33269951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88067007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/>
          <p:cNvSpPr>
            <a:spLocks noGrp="1"/>
          </p:cNvSpPr>
          <p:nvPr>
            <p:ph type="title"/>
          </p:nvPr>
        </p:nvSpPr>
        <p:spPr>
          <a:xfrm>
            <a:off x="838199" y="165101"/>
            <a:ext cx="6565491" cy="615950"/>
          </a:xfrm>
        </p:spPr>
        <p:txBody>
          <a:bodyPr/>
          <a:lstStyle/>
          <a:p>
            <a:r>
              <a:rPr lang="en-US" dirty="0"/>
              <a:t>Leadership (</a:t>
            </a:r>
            <a:r>
              <a:rPr lang="en-US" i="1" dirty="0"/>
              <a:t>N</a:t>
            </a:r>
            <a:r>
              <a:rPr lang="en-US" dirty="0"/>
              <a:t> = 516)</a:t>
            </a:r>
          </a:p>
        </p:txBody>
      </p:sp>
      <p:graphicFrame>
        <p:nvGraphicFramePr>
          <p:cNvPr id="9" name="Content Placeholder 8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687004773"/>
              </p:ext>
            </p:extLst>
          </p:nvPr>
        </p:nvGraphicFramePr>
        <p:xfrm>
          <a:off x="838199" y="1117704"/>
          <a:ext cx="10241280" cy="4211320"/>
        </p:xfrm>
        <a:graphic>
          <a:graphicData uri="http://schemas.openxmlformats.org/drawingml/2006/table">
            <a:tbl>
              <a:tblPr firstRow="1" bandRow="1">
                <a:tableStyleId>{00A15C55-8517-42AA-B614-E9B94910E393}</a:tableStyleId>
              </a:tblPr>
              <a:tblGrid>
                <a:gridCol w="6675120">
                  <a:extLst>
                    <a:ext uri="{9D8B030D-6E8A-4147-A177-3AD203B41FA5}">
                      <a16:colId xmlns:a16="http://schemas.microsoft.com/office/drawing/2014/main" val="2955972905"/>
                    </a:ext>
                  </a:extLst>
                </a:gridCol>
                <a:gridCol w="1188720">
                  <a:extLst>
                    <a:ext uri="{9D8B030D-6E8A-4147-A177-3AD203B41FA5}">
                      <a16:colId xmlns:a16="http://schemas.microsoft.com/office/drawing/2014/main" val="628660028"/>
                    </a:ext>
                  </a:extLst>
                </a:gridCol>
                <a:gridCol w="1188720">
                  <a:extLst>
                    <a:ext uri="{9D8B030D-6E8A-4147-A177-3AD203B41FA5}">
                      <a16:colId xmlns:a16="http://schemas.microsoft.com/office/drawing/2014/main" val="2876079958"/>
                    </a:ext>
                  </a:extLst>
                </a:gridCol>
                <a:gridCol w="1188720">
                  <a:extLst>
                    <a:ext uri="{9D8B030D-6E8A-4147-A177-3AD203B41FA5}">
                      <a16:colId xmlns:a16="http://schemas.microsoft.com/office/drawing/2014/main" val="212036976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Statement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Agree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Neutral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Disagree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4762612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Edgenuity leadership supports and innovative and collaborative culture.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84%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12%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2%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9505473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Edgenuity</a:t>
                      </a:r>
                      <a:r>
                        <a:rPr lang="en-US" baseline="0" dirty="0"/>
                        <a:t> leadership expects all staff members to hold students to high academic standards.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84%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12%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1%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1034762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Edgenuity leadership engages</a:t>
                      </a:r>
                      <a:r>
                        <a:rPr lang="en-US" baseline="0" dirty="0"/>
                        <a:t> with staff in the company’s goals, values, and direction.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82%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13%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3%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3326995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Edgenuity leadership ensures that all staff members provide supervisory</a:t>
                      </a:r>
                      <a:r>
                        <a:rPr lang="en-US" baseline="0" dirty="0"/>
                        <a:t> feedback to improve student learning.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87%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10%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1%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4292544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Edgenuity maintains policies and procedures</a:t>
                      </a:r>
                      <a:r>
                        <a:rPr lang="en-US" baseline="0" dirty="0"/>
                        <a:t> regarding course completion and credit requirements.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86%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10%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1%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8994042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Edgenuity maintains policies</a:t>
                      </a:r>
                      <a:r>
                        <a:rPr lang="en-US" baseline="0" dirty="0"/>
                        <a:t> and procedures regarding the authenticity of student work.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75%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17%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5%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70065699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7569646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/>
          <p:cNvSpPr>
            <a:spLocks noGrp="1"/>
          </p:cNvSpPr>
          <p:nvPr>
            <p:ph type="title"/>
          </p:nvPr>
        </p:nvSpPr>
        <p:spPr>
          <a:xfrm>
            <a:off x="838199" y="165101"/>
            <a:ext cx="6565491" cy="615950"/>
          </a:xfrm>
        </p:spPr>
        <p:txBody>
          <a:bodyPr/>
          <a:lstStyle/>
          <a:p>
            <a:r>
              <a:rPr lang="en-US" dirty="0"/>
              <a:t>Instructional Practices (</a:t>
            </a:r>
            <a:r>
              <a:rPr lang="en-US" i="1" dirty="0"/>
              <a:t>N</a:t>
            </a:r>
            <a:r>
              <a:rPr lang="en-US" dirty="0"/>
              <a:t> = 516)</a:t>
            </a:r>
          </a:p>
        </p:txBody>
      </p:sp>
      <p:graphicFrame>
        <p:nvGraphicFramePr>
          <p:cNvPr id="9" name="Content Placeholder 8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48978189"/>
              </p:ext>
            </p:extLst>
          </p:nvPr>
        </p:nvGraphicFramePr>
        <p:xfrm>
          <a:off x="838199" y="1117702"/>
          <a:ext cx="10241280" cy="4851400"/>
        </p:xfrm>
        <a:graphic>
          <a:graphicData uri="http://schemas.openxmlformats.org/drawingml/2006/table">
            <a:tbl>
              <a:tblPr firstRow="1" bandRow="1">
                <a:tableStyleId>{00A15C55-8517-42AA-B614-E9B94910E393}</a:tableStyleId>
              </a:tblPr>
              <a:tblGrid>
                <a:gridCol w="6675120">
                  <a:extLst>
                    <a:ext uri="{9D8B030D-6E8A-4147-A177-3AD203B41FA5}">
                      <a16:colId xmlns:a16="http://schemas.microsoft.com/office/drawing/2014/main" val="2955972905"/>
                    </a:ext>
                  </a:extLst>
                </a:gridCol>
                <a:gridCol w="1188720">
                  <a:extLst>
                    <a:ext uri="{9D8B030D-6E8A-4147-A177-3AD203B41FA5}">
                      <a16:colId xmlns:a16="http://schemas.microsoft.com/office/drawing/2014/main" val="628660028"/>
                    </a:ext>
                  </a:extLst>
                </a:gridCol>
                <a:gridCol w="1188720">
                  <a:extLst>
                    <a:ext uri="{9D8B030D-6E8A-4147-A177-3AD203B41FA5}">
                      <a16:colId xmlns:a16="http://schemas.microsoft.com/office/drawing/2014/main" val="2876079958"/>
                    </a:ext>
                  </a:extLst>
                </a:gridCol>
                <a:gridCol w="1188720">
                  <a:extLst>
                    <a:ext uri="{9D8B030D-6E8A-4147-A177-3AD203B41FA5}">
                      <a16:colId xmlns:a16="http://schemas.microsoft.com/office/drawing/2014/main" val="212036976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Statement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Agree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Neutral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Disagree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4762612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Edgenuity instructors provide</a:t>
                      </a:r>
                      <a:r>
                        <a:rPr lang="en-US" baseline="0" dirty="0"/>
                        <a:t> students with specific and timely feedback about their learning.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91%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6%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&lt;1%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9505473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Edgenuity provides a plan for students</a:t>
                      </a:r>
                      <a:r>
                        <a:rPr lang="en-US" baseline="0" dirty="0"/>
                        <a:t> who do not demonstrate success.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72%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21%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4%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1034762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Edgenuity instructors personalize instructional strategies</a:t>
                      </a:r>
                      <a:r>
                        <a:rPr lang="en-US" baseline="0" dirty="0"/>
                        <a:t> and interventions to address individual learning needs of students.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85%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11%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1%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3326995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Edgenuity instructors regularly engage</a:t>
                      </a:r>
                      <a:r>
                        <a:rPr lang="en-US" baseline="0" dirty="0"/>
                        <a:t> families in their children's learning progress.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75%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19%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3%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4292544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Edgenuity instructors</a:t>
                      </a:r>
                      <a:r>
                        <a:rPr lang="en-US" baseline="0" dirty="0"/>
                        <a:t> use student data to address unique learning needs of all students.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86%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10%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1%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7006569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Edgenuity instructors regularly inform</a:t>
                      </a:r>
                      <a:r>
                        <a:rPr lang="en-US" baseline="0" dirty="0"/>
                        <a:t> students of their learning expectations and standards of performance.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91%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6%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&lt;1%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2332631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Edgenuity instructors hold each other accountable to high expectations for professional digital education.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80%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15%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3%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61883278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423327873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/>
          <p:cNvSpPr>
            <a:spLocks noGrp="1"/>
          </p:cNvSpPr>
          <p:nvPr>
            <p:ph type="title"/>
          </p:nvPr>
        </p:nvSpPr>
        <p:spPr>
          <a:xfrm>
            <a:off x="838198" y="165101"/>
            <a:ext cx="9649571" cy="615950"/>
          </a:xfrm>
        </p:spPr>
        <p:txBody>
          <a:bodyPr/>
          <a:lstStyle/>
          <a:p>
            <a:r>
              <a:rPr lang="en-US" dirty="0"/>
              <a:t>Teaching and Assessing for Learning (</a:t>
            </a:r>
            <a:r>
              <a:rPr lang="en-US" i="1" dirty="0"/>
              <a:t>N</a:t>
            </a:r>
            <a:r>
              <a:rPr lang="en-US" dirty="0"/>
              <a:t> = 516)</a:t>
            </a:r>
          </a:p>
        </p:txBody>
      </p:sp>
      <p:graphicFrame>
        <p:nvGraphicFramePr>
          <p:cNvPr id="9" name="Content Placeholder 8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013110560"/>
              </p:ext>
            </p:extLst>
          </p:nvPr>
        </p:nvGraphicFramePr>
        <p:xfrm>
          <a:off x="480173" y="1138091"/>
          <a:ext cx="11231653" cy="5217160"/>
        </p:xfrm>
        <a:graphic>
          <a:graphicData uri="http://schemas.openxmlformats.org/drawingml/2006/table">
            <a:tbl>
              <a:tblPr firstRow="1" bandRow="1">
                <a:tableStyleId>{00A15C55-8517-42AA-B614-E9B94910E393}</a:tableStyleId>
              </a:tblPr>
              <a:tblGrid>
                <a:gridCol w="8138160">
                  <a:extLst>
                    <a:ext uri="{9D8B030D-6E8A-4147-A177-3AD203B41FA5}">
                      <a16:colId xmlns:a16="http://schemas.microsoft.com/office/drawing/2014/main" val="2955972905"/>
                    </a:ext>
                  </a:extLst>
                </a:gridCol>
                <a:gridCol w="909851">
                  <a:extLst>
                    <a:ext uri="{9D8B030D-6E8A-4147-A177-3AD203B41FA5}">
                      <a16:colId xmlns:a16="http://schemas.microsoft.com/office/drawing/2014/main" val="628660028"/>
                    </a:ext>
                  </a:extLst>
                </a:gridCol>
                <a:gridCol w="1000836">
                  <a:extLst>
                    <a:ext uri="{9D8B030D-6E8A-4147-A177-3AD203B41FA5}">
                      <a16:colId xmlns:a16="http://schemas.microsoft.com/office/drawing/2014/main" val="2876079958"/>
                    </a:ext>
                  </a:extLst>
                </a:gridCol>
                <a:gridCol w="1182806">
                  <a:extLst>
                    <a:ext uri="{9D8B030D-6E8A-4147-A177-3AD203B41FA5}">
                      <a16:colId xmlns:a16="http://schemas.microsoft.com/office/drawing/2014/main" val="212036976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Statement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Agree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Neutral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Disagree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47626128"/>
                  </a:ext>
                </a:extLst>
              </a:tr>
              <a:tr h="457200">
                <a:tc>
                  <a:txBody>
                    <a:bodyPr/>
                    <a:lstStyle/>
                    <a:p>
                      <a:r>
                        <a:rPr lang="en-US" sz="1400" dirty="0"/>
                        <a:t>Edgenuity teachers personalize instructional strategies and interventions to address individual learning needs of students.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/>
                        <a:t>80%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/>
                        <a:t>13%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/>
                        <a:t>2%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9505473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400" dirty="0"/>
                        <a:t>All teachers at Edgenuity regularly use instructional strategies</a:t>
                      </a:r>
                      <a:r>
                        <a:rPr lang="en-US" sz="1400" baseline="0" dirty="0"/>
                        <a:t> that require self-reflection, development of critical thinking skills  and the integration of content and skills with other disciplines.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/>
                        <a:t>71%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/>
                        <a:t>22%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/>
                        <a:t>2%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1034762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400" dirty="0"/>
                        <a:t>At Edgenuity, students are connected with digital resources and tools that are aligned to course and</a:t>
                      </a:r>
                      <a:r>
                        <a:rPr lang="en-US" sz="1400" baseline="0" dirty="0"/>
                        <a:t> learning expectations responsive to personalized learning plans. 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/>
                        <a:t>78%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/>
                        <a:t>16%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/>
                        <a:t>2%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3326995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400" dirty="0"/>
                        <a:t>Edgenuity</a:t>
                      </a:r>
                      <a:r>
                        <a:rPr lang="en-US" sz="1400" baseline="0" dirty="0"/>
                        <a:t> teachers use a process to inform student of their learning expectations and standards of performance.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/>
                        <a:t>88%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/>
                        <a:t>7%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/>
                        <a:t>1%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42925441"/>
                  </a:ext>
                </a:extLst>
              </a:tr>
              <a:tr h="274320">
                <a:tc>
                  <a:txBody>
                    <a:bodyPr/>
                    <a:lstStyle/>
                    <a:p>
                      <a:r>
                        <a:rPr lang="en-US" sz="1400" dirty="0"/>
                        <a:t>Edgenuity teachers provide students with specific and timely feedback about their learning.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/>
                        <a:t>87%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/>
                        <a:t>8%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/>
                        <a:t>0%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89940427"/>
                  </a:ext>
                </a:extLst>
              </a:tr>
              <a:tr h="274320">
                <a:tc>
                  <a:txBody>
                    <a:bodyPr/>
                    <a:lstStyle/>
                    <a:p>
                      <a:r>
                        <a:rPr lang="en-US" sz="1400" dirty="0"/>
                        <a:t>Learning support services are</a:t>
                      </a:r>
                      <a:r>
                        <a:rPr lang="en-US" sz="1400" baseline="0" dirty="0"/>
                        <a:t> provided for all Edgenuity students based on their needs.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/>
                        <a:t>76%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/>
                        <a:t>17%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/>
                        <a:t>3%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70065699"/>
                  </a:ext>
                </a:extLst>
              </a:tr>
              <a:tr h="274320">
                <a:tc>
                  <a:txBody>
                    <a:bodyPr/>
                    <a:lstStyle/>
                    <a:p>
                      <a:r>
                        <a:rPr lang="en-US" sz="1400" dirty="0"/>
                        <a:t>Edgenuity teachers use</a:t>
                      </a:r>
                      <a:r>
                        <a:rPr lang="en-US" sz="1400" baseline="0" dirty="0"/>
                        <a:t> student data to address the unique learning needs of all students. 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/>
                        <a:t>82%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/>
                        <a:t>11%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/>
                        <a:t>2%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2332631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400" dirty="0"/>
                        <a:t>Edgenuity teachers</a:t>
                      </a:r>
                      <a:r>
                        <a:rPr lang="en-US" sz="1400" baseline="0" dirty="0"/>
                        <a:t> who have expertise in professional practice of digital education provide peer coaching to teachers.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/>
                        <a:t>74%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/>
                        <a:t>18%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/>
                        <a:t>3%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61883278"/>
                  </a:ext>
                </a:extLst>
              </a:tr>
              <a:tr h="274320">
                <a:tc>
                  <a:txBody>
                    <a:bodyPr/>
                    <a:lstStyle/>
                    <a:p>
                      <a:r>
                        <a:rPr lang="en-US" sz="1400" dirty="0"/>
                        <a:t>At</a:t>
                      </a:r>
                      <a:r>
                        <a:rPr lang="en-US" sz="1400" baseline="0" dirty="0"/>
                        <a:t> Edgenuity, a formal process is in place to support new staff members in their professional practice.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/>
                        <a:t>82%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/>
                        <a:t>10%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/>
                        <a:t>3%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0271352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400" dirty="0"/>
                        <a:t>At Edgenuity, all faculty participate in continuous professional learning to maintain their teaching license.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/>
                        <a:t>83%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/>
                        <a:t>11%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/>
                        <a:t>1%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5900454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400" dirty="0"/>
                        <a:t>Edgenuity leadership</a:t>
                      </a:r>
                      <a:r>
                        <a:rPr lang="en-US" sz="1400" baseline="0" dirty="0"/>
                        <a:t> uses multiple sources of data about instructional effectiveness and student learning to monitor teachers’ instructional practices. 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/>
                        <a:t>80%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/>
                        <a:t>13%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/>
                        <a:t>2%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92949579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9802058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847871341"/>
      </p:ext>
    </p:extLst>
  </p:cSld>
  <p:clrMapOvr>
    <a:masterClrMapping/>
  </p:clrMapOvr>
</p:sld>
</file>

<file path=ppt/theme/theme1.xml><?xml version="1.0" encoding="utf-8"?>
<a:theme xmlns:a="http://schemas.openxmlformats.org/drawingml/2006/main" name="Edgenuity">
  <a:themeElements>
    <a:clrScheme name="Edgenuity Branding">
      <a:dk1>
        <a:sysClr val="windowText" lastClr="000000"/>
      </a:dk1>
      <a:lt1>
        <a:sysClr val="window" lastClr="FFFFFF"/>
      </a:lt1>
      <a:dk2>
        <a:srgbClr val="2E3192"/>
      </a:dk2>
      <a:lt2>
        <a:srgbClr val="6E7075"/>
      </a:lt2>
      <a:accent1>
        <a:srgbClr val="F4473C"/>
      </a:accent1>
      <a:accent2>
        <a:srgbClr val="47A5C9"/>
      </a:accent2>
      <a:accent3>
        <a:srgbClr val="349591"/>
      </a:accent3>
      <a:accent4>
        <a:srgbClr val="327788"/>
      </a:accent4>
      <a:accent5>
        <a:srgbClr val="F78D26"/>
      </a:accent5>
      <a:accent6>
        <a:srgbClr val="FDBC16"/>
      </a:accent6>
      <a:hlink>
        <a:srgbClr val="47A5C9"/>
      </a:hlink>
      <a:folHlink>
        <a:srgbClr val="EEECE1"/>
      </a:folHlink>
    </a:clrScheme>
    <a:fontScheme name="Arial">
      <a:maj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txDef>
      <a:spPr>
        <a:noFill/>
      </a:spPr>
      <a:bodyPr wrap="square" rtlCol="0">
        <a:spAutoFit/>
      </a:bodyPr>
      <a:lstStyle>
        <a:defPPr>
          <a:defRPr sz="2000" dirty="0" smtClean="0">
            <a:solidFill>
              <a:srgbClr val="6E7075"/>
            </a:solidFill>
          </a:defRPr>
        </a:defPPr>
      </a:lstStyle>
    </a:txDef>
  </a:objectDefaults>
  <a:extraClrSchemeLst/>
  <a:extLst>
    <a:ext uri="{05A4C25C-085E-4340-85A3-A5531E510DB2}">
      <thm15:themeFamily xmlns:thm15="http://schemas.microsoft.com/office/thememl/2012/main" name="Edgenuity" id="{76521F3B-9CAF-4AE5-95D7-B9138B93CAB6}" vid="{0EB79381-4516-4E1D-B86E-F5976269C504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Edgenuity</Template>
  <TotalTime>249</TotalTime>
  <Words>743</Words>
  <Application>Microsoft Macintosh PowerPoint</Application>
  <PresentationFormat>Widescreen</PresentationFormat>
  <Paragraphs>147</Paragraphs>
  <Slides>8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1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8</vt:i4>
      </vt:variant>
    </vt:vector>
  </HeadingPairs>
  <TitlesOfParts>
    <vt:vector size="10" baseType="lpstr">
      <vt:lpstr>Arial</vt:lpstr>
      <vt:lpstr>Edgenuity</vt:lpstr>
      <vt:lpstr>Edgenuity Teacher Survey Results</vt:lpstr>
      <vt:lpstr>Executive Summary</vt:lpstr>
      <vt:lpstr>Characteristics of Survey Completers (N = 516)</vt:lpstr>
      <vt:lpstr>Company Goals and Direction (N = 516)</vt:lpstr>
      <vt:lpstr>Leadership (N = 516)</vt:lpstr>
      <vt:lpstr>Instructional Practices (N = 516)</vt:lpstr>
      <vt:lpstr>Teaching and Assessing for Learning (N = 516)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Teacher Survey Results</dc:title>
  <dc:creator>Kelley Ring</dc:creator>
  <cp:lastModifiedBy>Macey Cartwright</cp:lastModifiedBy>
  <cp:revision>15</cp:revision>
  <dcterms:created xsi:type="dcterms:W3CDTF">2018-09-18T21:10:38Z</dcterms:created>
  <dcterms:modified xsi:type="dcterms:W3CDTF">2021-09-14T20:47:04Z</dcterms:modified>
</cp:coreProperties>
</file>